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C1CD28-D331-4D8D-B2F1-A9F73EA61219}" v="66" dt="2021-09-26T12:13:46.457"/>
    <p1510:client id="{72486150-A04B-457D-B9CC-3C521742A5E0}" v="42" dt="2021-09-26T11:57:36.551"/>
    <p1510:client id="{DB3BCF72-8B5A-4D39-AA49-0AF19E8A5ACE}" v="1095" dt="2021-09-27T07:34:38.5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357" autoAdjust="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S::t.noordeloos@yuverta.nl::df9f46e9-7760-4f6a-814f-9e8180d7b46a" providerId="AD" clId="Web-{72486150-A04B-457D-B9CC-3C521742A5E0}"/>
    <pc:docChg chg="addSld delSld">
      <pc:chgData name="Thomas Noordeloos" userId="S::t.noordeloos@yuverta.nl::df9f46e9-7760-4f6a-814f-9e8180d7b46a" providerId="AD" clId="Web-{72486150-A04B-457D-B9CC-3C521742A5E0}" dt="2021-09-26T11:57:36.551" v="41"/>
      <pc:docMkLst>
        <pc:docMk/>
      </pc:docMkLst>
      <pc:sldChg chg="add del">
        <pc:chgData name="Thomas Noordeloos" userId="S::t.noordeloos@yuverta.nl::df9f46e9-7760-4f6a-814f-9e8180d7b46a" providerId="AD" clId="Web-{72486150-A04B-457D-B9CC-3C521742A5E0}" dt="2021-09-26T11:57:36.551" v="41"/>
        <pc:sldMkLst>
          <pc:docMk/>
          <pc:sldMk cId="236579672" sldId="257"/>
        </pc:sldMkLst>
      </pc:sldChg>
      <pc:sldChg chg="add del">
        <pc:chgData name="Thomas Noordeloos" userId="S::t.noordeloos@yuverta.nl::df9f46e9-7760-4f6a-814f-9e8180d7b46a" providerId="AD" clId="Web-{72486150-A04B-457D-B9CC-3C521742A5E0}" dt="2021-09-26T11:57:36.551" v="40"/>
        <pc:sldMkLst>
          <pc:docMk/>
          <pc:sldMk cId="3224288035" sldId="258"/>
        </pc:sldMkLst>
      </pc:sldChg>
      <pc:sldChg chg="del">
        <pc:chgData name="Thomas Noordeloos" userId="S::t.noordeloos@yuverta.nl::df9f46e9-7760-4f6a-814f-9e8180d7b46a" providerId="AD" clId="Web-{72486150-A04B-457D-B9CC-3C521742A5E0}" dt="2021-09-26T11:57:14.707" v="21"/>
        <pc:sldMkLst>
          <pc:docMk/>
          <pc:sldMk cId="3788715575" sldId="258"/>
        </pc:sldMkLst>
      </pc:sldChg>
      <pc:sldChg chg="add del">
        <pc:chgData name="Thomas Noordeloos" userId="S::t.noordeloos@yuverta.nl::df9f46e9-7760-4f6a-814f-9e8180d7b46a" providerId="AD" clId="Web-{72486150-A04B-457D-B9CC-3C521742A5E0}" dt="2021-09-26T11:57:36.551" v="39"/>
        <pc:sldMkLst>
          <pc:docMk/>
          <pc:sldMk cId="1792664133" sldId="259"/>
        </pc:sldMkLst>
      </pc:sldChg>
      <pc:sldChg chg="del">
        <pc:chgData name="Thomas Noordeloos" userId="S::t.noordeloos@yuverta.nl::df9f46e9-7760-4f6a-814f-9e8180d7b46a" providerId="AD" clId="Web-{72486150-A04B-457D-B9CC-3C521742A5E0}" dt="2021-09-26T11:57:14.707" v="20"/>
        <pc:sldMkLst>
          <pc:docMk/>
          <pc:sldMk cId="4270106566" sldId="259"/>
        </pc:sldMkLst>
      </pc:sldChg>
      <pc:sldChg chg="add del">
        <pc:chgData name="Thomas Noordeloos" userId="S::t.noordeloos@yuverta.nl::df9f46e9-7760-4f6a-814f-9e8180d7b46a" providerId="AD" clId="Web-{72486150-A04B-457D-B9CC-3C521742A5E0}" dt="2021-09-26T11:57:36.551" v="38"/>
        <pc:sldMkLst>
          <pc:docMk/>
          <pc:sldMk cId="2638639821" sldId="260"/>
        </pc:sldMkLst>
      </pc:sldChg>
      <pc:sldChg chg="del">
        <pc:chgData name="Thomas Noordeloos" userId="S::t.noordeloos@yuverta.nl::df9f46e9-7760-4f6a-814f-9e8180d7b46a" providerId="AD" clId="Web-{72486150-A04B-457D-B9CC-3C521742A5E0}" dt="2021-09-26T11:57:14.707" v="19"/>
        <pc:sldMkLst>
          <pc:docMk/>
          <pc:sldMk cId="3460294554" sldId="260"/>
        </pc:sldMkLst>
      </pc:sldChg>
      <pc:sldChg chg="add del">
        <pc:chgData name="Thomas Noordeloos" userId="S::t.noordeloos@yuverta.nl::df9f46e9-7760-4f6a-814f-9e8180d7b46a" providerId="AD" clId="Web-{72486150-A04B-457D-B9CC-3C521742A5E0}" dt="2021-09-26T11:57:36.551" v="37"/>
        <pc:sldMkLst>
          <pc:docMk/>
          <pc:sldMk cId="2786544898" sldId="261"/>
        </pc:sldMkLst>
      </pc:sldChg>
      <pc:sldChg chg="del">
        <pc:chgData name="Thomas Noordeloos" userId="S::t.noordeloos@yuverta.nl::df9f46e9-7760-4f6a-814f-9e8180d7b46a" providerId="AD" clId="Web-{72486150-A04B-457D-B9CC-3C521742A5E0}" dt="2021-09-26T11:57:14.707" v="18"/>
        <pc:sldMkLst>
          <pc:docMk/>
          <pc:sldMk cId="4183374632" sldId="261"/>
        </pc:sldMkLst>
      </pc:sldChg>
      <pc:sldChg chg="add del">
        <pc:chgData name="Thomas Noordeloos" userId="S::t.noordeloos@yuverta.nl::df9f46e9-7760-4f6a-814f-9e8180d7b46a" providerId="AD" clId="Web-{72486150-A04B-457D-B9CC-3C521742A5E0}" dt="2021-09-26T11:57:36.551" v="36"/>
        <pc:sldMkLst>
          <pc:docMk/>
          <pc:sldMk cId="1453307628" sldId="262"/>
        </pc:sldMkLst>
      </pc:sldChg>
      <pc:sldChg chg="del">
        <pc:chgData name="Thomas Noordeloos" userId="S::t.noordeloos@yuverta.nl::df9f46e9-7760-4f6a-814f-9e8180d7b46a" providerId="AD" clId="Web-{72486150-A04B-457D-B9CC-3C521742A5E0}" dt="2021-09-26T11:57:14.691" v="7"/>
        <pc:sldMkLst>
          <pc:docMk/>
          <pc:sldMk cId="2949228102" sldId="262"/>
        </pc:sldMkLst>
      </pc:sldChg>
      <pc:sldChg chg="add del">
        <pc:chgData name="Thomas Noordeloos" userId="S::t.noordeloos@yuverta.nl::df9f46e9-7760-4f6a-814f-9e8180d7b46a" providerId="AD" clId="Web-{72486150-A04B-457D-B9CC-3C521742A5E0}" dt="2021-09-26T11:57:36.551" v="35"/>
        <pc:sldMkLst>
          <pc:docMk/>
          <pc:sldMk cId="462090763" sldId="263"/>
        </pc:sldMkLst>
      </pc:sldChg>
      <pc:sldChg chg="del">
        <pc:chgData name="Thomas Noordeloos" userId="S::t.noordeloos@yuverta.nl::df9f46e9-7760-4f6a-814f-9e8180d7b46a" providerId="AD" clId="Web-{72486150-A04B-457D-B9CC-3C521742A5E0}" dt="2021-09-26T11:57:14.707" v="17"/>
        <pc:sldMkLst>
          <pc:docMk/>
          <pc:sldMk cId="3825067010" sldId="263"/>
        </pc:sldMkLst>
      </pc:sldChg>
      <pc:sldChg chg="add del">
        <pc:chgData name="Thomas Noordeloos" userId="S::t.noordeloos@yuverta.nl::df9f46e9-7760-4f6a-814f-9e8180d7b46a" providerId="AD" clId="Web-{72486150-A04B-457D-B9CC-3C521742A5E0}" dt="2021-09-26T11:57:36.551" v="34"/>
        <pc:sldMkLst>
          <pc:docMk/>
          <pc:sldMk cId="103889249" sldId="264"/>
        </pc:sldMkLst>
      </pc:sldChg>
      <pc:sldChg chg="del">
        <pc:chgData name="Thomas Noordeloos" userId="S::t.noordeloos@yuverta.nl::df9f46e9-7760-4f6a-814f-9e8180d7b46a" providerId="AD" clId="Web-{72486150-A04B-457D-B9CC-3C521742A5E0}" dt="2021-09-26T11:57:14.707" v="16"/>
        <pc:sldMkLst>
          <pc:docMk/>
          <pc:sldMk cId="1993994517" sldId="264"/>
        </pc:sldMkLst>
      </pc:sldChg>
      <pc:sldChg chg="add del">
        <pc:chgData name="Thomas Noordeloos" userId="S::t.noordeloos@yuverta.nl::df9f46e9-7760-4f6a-814f-9e8180d7b46a" providerId="AD" clId="Web-{72486150-A04B-457D-B9CC-3C521742A5E0}" dt="2021-09-26T11:57:36.551" v="33"/>
        <pc:sldMkLst>
          <pc:docMk/>
          <pc:sldMk cId="1119531539" sldId="265"/>
        </pc:sldMkLst>
      </pc:sldChg>
      <pc:sldChg chg="del">
        <pc:chgData name="Thomas Noordeloos" userId="S::t.noordeloos@yuverta.nl::df9f46e9-7760-4f6a-814f-9e8180d7b46a" providerId="AD" clId="Web-{72486150-A04B-457D-B9CC-3C521742A5E0}" dt="2021-09-26T11:57:14.707" v="14"/>
        <pc:sldMkLst>
          <pc:docMk/>
          <pc:sldMk cId="2491732591" sldId="265"/>
        </pc:sldMkLst>
      </pc:sldChg>
      <pc:sldChg chg="add del">
        <pc:chgData name="Thomas Noordeloos" userId="S::t.noordeloos@yuverta.nl::df9f46e9-7760-4f6a-814f-9e8180d7b46a" providerId="AD" clId="Web-{72486150-A04B-457D-B9CC-3C521742A5E0}" dt="2021-09-26T11:57:36.551" v="32"/>
        <pc:sldMkLst>
          <pc:docMk/>
          <pc:sldMk cId="3341206702" sldId="266"/>
        </pc:sldMkLst>
      </pc:sldChg>
      <pc:sldChg chg="del">
        <pc:chgData name="Thomas Noordeloos" userId="S::t.noordeloos@yuverta.nl::df9f46e9-7760-4f6a-814f-9e8180d7b46a" providerId="AD" clId="Web-{72486150-A04B-457D-B9CC-3C521742A5E0}" dt="2021-09-26T11:57:14.691" v="4"/>
        <pc:sldMkLst>
          <pc:docMk/>
          <pc:sldMk cId="3056650059" sldId="268"/>
        </pc:sldMkLst>
      </pc:sldChg>
      <pc:sldChg chg="del">
        <pc:chgData name="Thomas Noordeloos" userId="S::t.noordeloos@yuverta.nl::df9f46e9-7760-4f6a-814f-9e8180d7b46a" providerId="AD" clId="Web-{72486150-A04B-457D-B9CC-3C521742A5E0}" dt="2021-09-26T11:57:14.707" v="15"/>
        <pc:sldMkLst>
          <pc:docMk/>
          <pc:sldMk cId="3235349111" sldId="269"/>
        </pc:sldMkLst>
      </pc:sldChg>
      <pc:sldChg chg="del">
        <pc:chgData name="Thomas Noordeloos" userId="S::t.noordeloos@yuverta.nl::df9f46e9-7760-4f6a-814f-9e8180d7b46a" providerId="AD" clId="Web-{72486150-A04B-457D-B9CC-3C521742A5E0}" dt="2021-09-26T11:57:14.707" v="13"/>
        <pc:sldMkLst>
          <pc:docMk/>
          <pc:sldMk cId="1137079830" sldId="270"/>
        </pc:sldMkLst>
      </pc:sldChg>
      <pc:sldChg chg="del">
        <pc:chgData name="Thomas Noordeloos" userId="S::t.noordeloos@yuverta.nl::df9f46e9-7760-4f6a-814f-9e8180d7b46a" providerId="AD" clId="Web-{72486150-A04B-457D-B9CC-3C521742A5E0}" dt="2021-09-26T11:57:14.707" v="12"/>
        <pc:sldMkLst>
          <pc:docMk/>
          <pc:sldMk cId="692463258" sldId="271"/>
        </pc:sldMkLst>
      </pc:sldChg>
      <pc:sldChg chg="del">
        <pc:chgData name="Thomas Noordeloos" userId="S::t.noordeloos@yuverta.nl::df9f46e9-7760-4f6a-814f-9e8180d7b46a" providerId="AD" clId="Web-{72486150-A04B-457D-B9CC-3C521742A5E0}" dt="2021-09-26T11:57:14.707" v="10"/>
        <pc:sldMkLst>
          <pc:docMk/>
          <pc:sldMk cId="1059555435" sldId="272"/>
        </pc:sldMkLst>
      </pc:sldChg>
      <pc:sldChg chg="del">
        <pc:chgData name="Thomas Noordeloos" userId="S::t.noordeloos@yuverta.nl::df9f46e9-7760-4f6a-814f-9e8180d7b46a" providerId="AD" clId="Web-{72486150-A04B-457D-B9CC-3C521742A5E0}" dt="2021-09-26T11:57:14.707" v="9"/>
        <pc:sldMkLst>
          <pc:docMk/>
          <pc:sldMk cId="1634957051" sldId="273"/>
        </pc:sldMkLst>
      </pc:sldChg>
      <pc:sldChg chg="del">
        <pc:chgData name="Thomas Noordeloos" userId="S::t.noordeloos@yuverta.nl::df9f46e9-7760-4f6a-814f-9e8180d7b46a" providerId="AD" clId="Web-{72486150-A04B-457D-B9CC-3C521742A5E0}" dt="2021-09-26T11:57:14.691" v="8"/>
        <pc:sldMkLst>
          <pc:docMk/>
          <pc:sldMk cId="1451253778" sldId="274"/>
        </pc:sldMkLst>
      </pc:sldChg>
      <pc:sldChg chg="del">
        <pc:chgData name="Thomas Noordeloos" userId="S::t.noordeloos@yuverta.nl::df9f46e9-7760-4f6a-814f-9e8180d7b46a" providerId="AD" clId="Web-{72486150-A04B-457D-B9CC-3C521742A5E0}" dt="2021-09-26T11:57:14.691" v="6"/>
        <pc:sldMkLst>
          <pc:docMk/>
          <pc:sldMk cId="3000246189" sldId="275"/>
        </pc:sldMkLst>
      </pc:sldChg>
      <pc:sldChg chg="del">
        <pc:chgData name="Thomas Noordeloos" userId="S::t.noordeloos@yuverta.nl::df9f46e9-7760-4f6a-814f-9e8180d7b46a" providerId="AD" clId="Web-{72486150-A04B-457D-B9CC-3C521742A5E0}" dt="2021-09-26T11:57:14.691" v="5"/>
        <pc:sldMkLst>
          <pc:docMk/>
          <pc:sldMk cId="2535334696" sldId="276"/>
        </pc:sldMkLst>
      </pc:sldChg>
      <pc:sldChg chg="del">
        <pc:chgData name="Thomas Noordeloos" userId="S::t.noordeloos@yuverta.nl::df9f46e9-7760-4f6a-814f-9e8180d7b46a" providerId="AD" clId="Web-{72486150-A04B-457D-B9CC-3C521742A5E0}" dt="2021-09-26T11:57:14.691" v="3"/>
        <pc:sldMkLst>
          <pc:docMk/>
          <pc:sldMk cId="2518764198" sldId="277"/>
        </pc:sldMkLst>
      </pc:sldChg>
      <pc:sldChg chg="del">
        <pc:chgData name="Thomas Noordeloos" userId="S::t.noordeloos@yuverta.nl::df9f46e9-7760-4f6a-814f-9e8180d7b46a" providerId="AD" clId="Web-{72486150-A04B-457D-B9CC-3C521742A5E0}" dt="2021-09-26T11:57:14.691" v="2"/>
        <pc:sldMkLst>
          <pc:docMk/>
          <pc:sldMk cId="2264049287" sldId="278"/>
        </pc:sldMkLst>
      </pc:sldChg>
      <pc:sldChg chg="del">
        <pc:chgData name="Thomas Noordeloos" userId="S::t.noordeloos@yuverta.nl::df9f46e9-7760-4f6a-814f-9e8180d7b46a" providerId="AD" clId="Web-{72486150-A04B-457D-B9CC-3C521742A5E0}" dt="2021-09-26T11:57:14.691" v="1"/>
        <pc:sldMkLst>
          <pc:docMk/>
          <pc:sldMk cId="340949749" sldId="279"/>
        </pc:sldMkLst>
      </pc:sldChg>
      <pc:sldChg chg="del">
        <pc:chgData name="Thomas Noordeloos" userId="S::t.noordeloos@yuverta.nl::df9f46e9-7760-4f6a-814f-9e8180d7b46a" providerId="AD" clId="Web-{72486150-A04B-457D-B9CC-3C521742A5E0}" dt="2021-09-26T11:57:14.691" v="0"/>
        <pc:sldMkLst>
          <pc:docMk/>
          <pc:sldMk cId="1511441833" sldId="280"/>
        </pc:sldMkLst>
      </pc:sldChg>
      <pc:sldChg chg="del">
        <pc:chgData name="Thomas Noordeloos" userId="S::t.noordeloos@yuverta.nl::df9f46e9-7760-4f6a-814f-9e8180d7b46a" providerId="AD" clId="Web-{72486150-A04B-457D-B9CC-3C521742A5E0}" dt="2021-09-26T11:57:14.707" v="11"/>
        <pc:sldMkLst>
          <pc:docMk/>
          <pc:sldMk cId="1054639347" sldId="281"/>
        </pc:sldMkLst>
      </pc:sldChg>
    </pc:docChg>
  </pc:docChgLst>
  <pc:docChgLst>
    <pc:chgData name="Marieke Drabbe" userId="5622c14e-c4d0-438c-800f-36f96fa97e55" providerId="ADAL" clId="{4AC1CD28-D331-4D8D-B2F1-A9F73EA61219}"/>
    <pc:docChg chg="undo custSel delSld modSld">
      <pc:chgData name="Marieke Drabbe" userId="5622c14e-c4d0-438c-800f-36f96fa97e55" providerId="ADAL" clId="{4AC1CD28-D331-4D8D-B2F1-A9F73EA61219}" dt="2021-09-26T12:13:46.457" v="74" actId="1076"/>
      <pc:docMkLst>
        <pc:docMk/>
      </pc:docMkLst>
      <pc:sldChg chg="modSp mod">
        <pc:chgData name="Marieke Drabbe" userId="5622c14e-c4d0-438c-800f-36f96fa97e55" providerId="ADAL" clId="{4AC1CD28-D331-4D8D-B2F1-A9F73EA61219}" dt="2021-09-26T12:02:49.011" v="7" actId="108"/>
        <pc:sldMkLst>
          <pc:docMk/>
          <pc:sldMk cId="2859079353" sldId="256"/>
        </pc:sldMkLst>
        <pc:spChg chg="mod">
          <ac:chgData name="Marieke Drabbe" userId="5622c14e-c4d0-438c-800f-36f96fa97e55" providerId="ADAL" clId="{4AC1CD28-D331-4D8D-B2F1-A9F73EA61219}" dt="2021-09-26T12:02:27.300" v="3" actId="14100"/>
          <ac:spMkLst>
            <pc:docMk/>
            <pc:sldMk cId="2859079353" sldId="256"/>
            <ac:spMk id="6" creationId="{81B96BA2-902A-4078-8942-E8A2417A9A29}"/>
          </ac:spMkLst>
        </pc:spChg>
        <pc:graphicFrameChg chg="mod modGraphic">
          <ac:chgData name="Marieke Drabbe" userId="5622c14e-c4d0-438c-800f-36f96fa97e55" providerId="ADAL" clId="{4AC1CD28-D331-4D8D-B2F1-A9F73EA61219}" dt="2021-09-26T12:02:49.011" v="7" actId="108"/>
          <ac:graphicFrameMkLst>
            <pc:docMk/>
            <pc:sldMk cId="2859079353" sldId="256"/>
            <ac:graphicFrameMk id="7" creationId="{E301E4D4-09EB-42FE-AC70-36D3DFBAE62B}"/>
          </ac:graphicFrameMkLst>
        </pc:graphicFrameChg>
      </pc:sldChg>
      <pc:sldChg chg="modSp del mod">
        <pc:chgData name="Marieke Drabbe" userId="5622c14e-c4d0-438c-800f-36f96fa97e55" providerId="ADAL" clId="{4AC1CD28-D331-4D8D-B2F1-A9F73EA61219}" dt="2021-09-26T12:02:54.124" v="8" actId="47"/>
        <pc:sldMkLst>
          <pc:docMk/>
          <pc:sldMk cId="3788715575" sldId="257"/>
        </pc:sldMkLst>
        <pc:spChg chg="mod">
          <ac:chgData name="Marieke Drabbe" userId="5622c14e-c4d0-438c-800f-36f96fa97e55" providerId="ADAL" clId="{4AC1CD28-D331-4D8D-B2F1-A9F73EA61219}" dt="2021-09-26T12:02:18.447" v="1" actId="21"/>
          <ac:spMkLst>
            <pc:docMk/>
            <pc:sldMk cId="3788715575" sldId="257"/>
            <ac:spMk id="10" creationId="{B5E90D55-298E-4509-878D-C4E228CD5F8E}"/>
          </ac:spMkLst>
        </pc:spChg>
      </pc:sldChg>
      <pc:sldChg chg="modSp del">
        <pc:chgData name="Marieke Drabbe" userId="5622c14e-c4d0-438c-800f-36f96fa97e55" providerId="ADAL" clId="{4AC1CD28-D331-4D8D-B2F1-A9F73EA61219}" dt="2021-09-26T12:03:04.445" v="10" actId="1076"/>
        <pc:sldMkLst>
          <pc:docMk/>
          <pc:sldMk cId="218148044" sldId="258"/>
        </pc:sldMkLst>
        <pc:picChg chg="mod">
          <ac:chgData name="Marieke Drabbe" userId="5622c14e-c4d0-438c-800f-36f96fa97e55" providerId="ADAL" clId="{4AC1CD28-D331-4D8D-B2F1-A9F73EA61219}" dt="2021-09-26T12:03:04.445" v="10" actId="1076"/>
          <ac:picMkLst>
            <pc:docMk/>
            <pc:sldMk cId="218148044" sldId="258"/>
            <ac:picMk id="6" creationId="{1866F37A-6277-4E2E-837D-36AD19BEA598}"/>
          </ac:picMkLst>
        </pc:picChg>
      </pc:sldChg>
      <pc:sldChg chg="modSp del mod">
        <pc:chgData name="Marieke Drabbe" userId="5622c14e-c4d0-438c-800f-36f96fa97e55" providerId="ADAL" clId="{4AC1CD28-D331-4D8D-B2F1-A9F73EA61219}" dt="2021-09-26T12:03:18.655" v="14" actId="20577"/>
        <pc:sldMkLst>
          <pc:docMk/>
          <pc:sldMk cId="1292833389" sldId="259"/>
        </pc:sldMkLst>
        <pc:spChg chg="mod">
          <ac:chgData name="Marieke Drabbe" userId="5622c14e-c4d0-438c-800f-36f96fa97e55" providerId="ADAL" clId="{4AC1CD28-D331-4D8D-B2F1-A9F73EA61219}" dt="2021-09-26T12:03:18.655" v="14" actId="20577"/>
          <ac:spMkLst>
            <pc:docMk/>
            <pc:sldMk cId="1292833389" sldId="259"/>
            <ac:spMk id="3" creationId="{A01BB1F1-8190-493A-A972-BAF11AE2629B}"/>
          </ac:spMkLst>
        </pc:spChg>
      </pc:sldChg>
      <pc:sldChg chg="del">
        <pc:chgData name="Marieke Drabbe" userId="5622c14e-c4d0-438c-800f-36f96fa97e55" providerId="ADAL" clId="{4AC1CD28-D331-4D8D-B2F1-A9F73EA61219}" dt="2021-09-26T12:02:01.955" v="0"/>
        <pc:sldMkLst>
          <pc:docMk/>
          <pc:sldMk cId="2393877637" sldId="260"/>
        </pc:sldMkLst>
      </pc:sldChg>
      <pc:sldChg chg="addSp delSp modSp del modAnim">
        <pc:chgData name="Marieke Drabbe" userId="5622c14e-c4d0-438c-800f-36f96fa97e55" providerId="ADAL" clId="{4AC1CD28-D331-4D8D-B2F1-A9F73EA61219}" dt="2021-09-26T12:09:38.802" v="38" actId="1076"/>
        <pc:sldMkLst>
          <pc:docMk/>
          <pc:sldMk cId="2449397745" sldId="261"/>
        </pc:sldMkLst>
        <pc:picChg chg="del">
          <ac:chgData name="Marieke Drabbe" userId="5622c14e-c4d0-438c-800f-36f96fa97e55" providerId="ADAL" clId="{4AC1CD28-D331-4D8D-B2F1-A9F73EA61219}" dt="2021-09-26T12:03:31.111" v="15" actId="478"/>
          <ac:picMkLst>
            <pc:docMk/>
            <pc:sldMk cId="2449397745" sldId="261"/>
            <ac:picMk id="8" creationId="{61C371F5-D79F-4B9A-B02A-E2EE38899501}"/>
          </ac:picMkLst>
        </pc:picChg>
        <pc:picChg chg="del">
          <ac:chgData name="Marieke Drabbe" userId="5622c14e-c4d0-438c-800f-36f96fa97e55" providerId="ADAL" clId="{4AC1CD28-D331-4D8D-B2F1-A9F73EA61219}" dt="2021-09-26T12:03:33.661" v="16" actId="478"/>
          <ac:picMkLst>
            <pc:docMk/>
            <pc:sldMk cId="2449397745" sldId="261"/>
            <ac:picMk id="10" creationId="{911EEA74-E2BF-4CA2-BB77-342338DEA38D}"/>
          </ac:picMkLst>
        </pc:picChg>
        <pc:picChg chg="add del mod">
          <ac:chgData name="Marieke Drabbe" userId="5622c14e-c4d0-438c-800f-36f96fa97e55" providerId="ADAL" clId="{4AC1CD28-D331-4D8D-B2F1-A9F73EA61219}" dt="2021-09-26T12:07:48.053" v="22" actId="478"/>
          <ac:picMkLst>
            <pc:docMk/>
            <pc:sldMk cId="2449397745" sldId="261"/>
            <ac:picMk id="1026" creationId="{B6764328-BBEF-4575-B4ED-7829C5D49BC2}"/>
          </ac:picMkLst>
        </pc:picChg>
        <pc:picChg chg="add mod">
          <ac:chgData name="Marieke Drabbe" userId="5622c14e-c4d0-438c-800f-36f96fa97e55" providerId="ADAL" clId="{4AC1CD28-D331-4D8D-B2F1-A9F73EA61219}" dt="2021-09-26T12:09:38.802" v="38" actId="1076"/>
          <ac:picMkLst>
            <pc:docMk/>
            <pc:sldMk cId="2449397745" sldId="261"/>
            <ac:picMk id="1028" creationId="{3D78751B-88C7-4A3A-8F1D-96E2459EE0BA}"/>
          </ac:picMkLst>
        </pc:picChg>
        <pc:picChg chg="add mod">
          <ac:chgData name="Marieke Drabbe" userId="5622c14e-c4d0-438c-800f-36f96fa97e55" providerId="ADAL" clId="{4AC1CD28-D331-4D8D-B2F1-A9F73EA61219}" dt="2021-09-26T12:08:51.234" v="32" actId="167"/>
          <ac:picMkLst>
            <pc:docMk/>
            <pc:sldMk cId="2449397745" sldId="261"/>
            <ac:picMk id="1030" creationId="{0599584B-11D0-43F2-A17D-88CE5A8356E3}"/>
          </ac:picMkLst>
        </pc:picChg>
      </pc:sldChg>
      <pc:sldChg chg="del">
        <pc:chgData name="Marieke Drabbe" userId="5622c14e-c4d0-438c-800f-36f96fa97e55" providerId="ADAL" clId="{4AC1CD28-D331-4D8D-B2F1-A9F73EA61219}" dt="2021-09-26T12:02:01.955" v="0"/>
        <pc:sldMkLst>
          <pc:docMk/>
          <pc:sldMk cId="3409652091" sldId="262"/>
        </pc:sldMkLst>
      </pc:sldChg>
      <pc:sldChg chg="modSp del mod">
        <pc:chgData name="Marieke Drabbe" userId="5622c14e-c4d0-438c-800f-36f96fa97e55" providerId="ADAL" clId="{4AC1CD28-D331-4D8D-B2F1-A9F73EA61219}" dt="2021-09-26T12:11:04.001" v="70" actId="14100"/>
        <pc:sldMkLst>
          <pc:docMk/>
          <pc:sldMk cId="3672474401" sldId="263"/>
        </pc:sldMkLst>
        <pc:graphicFrameChg chg="mod">
          <ac:chgData name="Marieke Drabbe" userId="5622c14e-c4d0-438c-800f-36f96fa97e55" providerId="ADAL" clId="{4AC1CD28-D331-4D8D-B2F1-A9F73EA61219}" dt="2021-09-26T12:11:04.001" v="70" actId="14100"/>
          <ac:graphicFrameMkLst>
            <pc:docMk/>
            <pc:sldMk cId="3672474401" sldId="263"/>
            <ac:graphicFrameMk id="9" creationId="{41A21677-FA65-4063-AB93-B27F89C00222}"/>
          </ac:graphicFrameMkLst>
        </pc:graphicFrameChg>
      </pc:sldChg>
      <pc:sldChg chg="addSp delSp modSp del">
        <pc:chgData name="Marieke Drabbe" userId="5622c14e-c4d0-438c-800f-36f96fa97e55" providerId="ADAL" clId="{4AC1CD28-D331-4D8D-B2F1-A9F73EA61219}" dt="2021-09-26T12:13:46.457" v="74" actId="1076"/>
        <pc:sldMkLst>
          <pc:docMk/>
          <pc:sldMk cId="2512821174" sldId="264"/>
        </pc:sldMkLst>
        <pc:picChg chg="del">
          <ac:chgData name="Marieke Drabbe" userId="5622c14e-c4d0-438c-800f-36f96fa97e55" providerId="ADAL" clId="{4AC1CD28-D331-4D8D-B2F1-A9F73EA61219}" dt="2021-09-26T12:13:34.755" v="71" actId="478"/>
          <ac:picMkLst>
            <pc:docMk/>
            <pc:sldMk cId="2512821174" sldId="264"/>
            <ac:picMk id="3" creationId="{C5E05E56-F84F-4B61-B1CE-2EA3C1565CA0}"/>
          </ac:picMkLst>
        </pc:picChg>
        <pc:picChg chg="add mod">
          <ac:chgData name="Marieke Drabbe" userId="5622c14e-c4d0-438c-800f-36f96fa97e55" providerId="ADAL" clId="{4AC1CD28-D331-4D8D-B2F1-A9F73EA61219}" dt="2021-09-26T12:13:46.457" v="74" actId="1076"/>
          <ac:picMkLst>
            <pc:docMk/>
            <pc:sldMk cId="2512821174" sldId="264"/>
            <ac:picMk id="2050" creationId="{33CBA8D1-85BC-4567-8920-51CE3EF16C05}"/>
          </ac:picMkLst>
        </pc:picChg>
      </pc:sldChg>
      <pc:sldChg chg="del">
        <pc:chgData name="Marieke Drabbe" userId="5622c14e-c4d0-438c-800f-36f96fa97e55" providerId="ADAL" clId="{4AC1CD28-D331-4D8D-B2F1-A9F73EA61219}" dt="2021-09-26T12:02:01.955" v="0"/>
        <pc:sldMkLst>
          <pc:docMk/>
          <pc:sldMk cId="1248645129" sldId="265"/>
        </pc:sldMkLst>
      </pc:sldChg>
      <pc:sldChg chg="del">
        <pc:chgData name="Marieke Drabbe" userId="5622c14e-c4d0-438c-800f-36f96fa97e55" providerId="ADAL" clId="{4AC1CD28-D331-4D8D-B2F1-A9F73EA61219}" dt="2021-09-26T12:02:01.955" v="0"/>
        <pc:sldMkLst>
          <pc:docMk/>
          <pc:sldMk cId="452154164" sldId="266"/>
        </pc:sldMkLst>
      </pc:sldChg>
    </pc:docChg>
  </pc:docChgLst>
  <pc:docChgLst>
    <pc:chgData name="Gerjan de Ruiter" userId="5d7c516b-9dcd-41a8-99d3-54425d29895b" providerId="ADAL" clId="{DB3BCF72-8B5A-4D39-AA49-0AF19E8A5ACE}"/>
    <pc:docChg chg="custSel addSld delSld modSld delMainMaster">
      <pc:chgData name="Gerjan de Ruiter" userId="5d7c516b-9dcd-41a8-99d3-54425d29895b" providerId="ADAL" clId="{DB3BCF72-8B5A-4D39-AA49-0AF19E8A5ACE}" dt="2021-09-27T07:34:57.058" v="1144" actId="47"/>
      <pc:docMkLst>
        <pc:docMk/>
      </pc:docMkLst>
      <pc:sldChg chg="addSp delSp modSp add mod modAnim">
        <pc:chgData name="Gerjan de Ruiter" userId="5d7c516b-9dcd-41a8-99d3-54425d29895b" providerId="ADAL" clId="{DB3BCF72-8B5A-4D39-AA49-0AF19E8A5ACE}" dt="2021-09-27T07:17:40.015" v="592" actId="1076"/>
        <pc:sldMkLst>
          <pc:docMk/>
          <pc:sldMk cId="2662644313" sldId="267"/>
        </pc:sldMkLst>
        <pc:spChg chg="mod">
          <ac:chgData name="Gerjan de Ruiter" userId="5d7c516b-9dcd-41a8-99d3-54425d29895b" providerId="ADAL" clId="{DB3BCF72-8B5A-4D39-AA49-0AF19E8A5ACE}" dt="2021-09-27T07:16:47.430" v="585" actId="20577"/>
          <ac:spMkLst>
            <pc:docMk/>
            <pc:sldMk cId="2662644313" sldId="267"/>
            <ac:spMk id="3" creationId="{B8143420-DB54-4D6E-B639-252390DA97EB}"/>
          </ac:spMkLst>
        </pc:spChg>
        <pc:picChg chg="add mod">
          <ac:chgData name="Gerjan de Ruiter" userId="5d7c516b-9dcd-41a8-99d3-54425d29895b" providerId="ADAL" clId="{DB3BCF72-8B5A-4D39-AA49-0AF19E8A5ACE}" dt="2021-09-27T07:17:40.015" v="592" actId="1076"/>
          <ac:picMkLst>
            <pc:docMk/>
            <pc:sldMk cId="2662644313" sldId="267"/>
            <ac:picMk id="4" creationId="{D4A020CA-89E8-4326-A43A-591C94763DAE}"/>
          </ac:picMkLst>
        </pc:picChg>
        <pc:picChg chg="del">
          <ac:chgData name="Gerjan de Ruiter" userId="5d7c516b-9dcd-41a8-99d3-54425d29895b" providerId="ADAL" clId="{DB3BCF72-8B5A-4D39-AA49-0AF19E8A5ACE}" dt="2021-09-27T07:17:30.832" v="586" actId="478"/>
          <ac:picMkLst>
            <pc:docMk/>
            <pc:sldMk cId="2662644313" sldId="267"/>
            <ac:picMk id="1026" creationId="{B9C71612-69AA-4532-853C-575E065FA2F6}"/>
          </ac:picMkLst>
        </pc:picChg>
      </pc:sldChg>
      <pc:sldChg chg="new del">
        <pc:chgData name="Gerjan de Ruiter" userId="5d7c516b-9dcd-41a8-99d3-54425d29895b" providerId="ADAL" clId="{DB3BCF72-8B5A-4D39-AA49-0AF19E8A5ACE}" dt="2021-09-27T07:17:48.939" v="595" actId="47"/>
        <pc:sldMkLst>
          <pc:docMk/>
          <pc:sldMk cId="2445514676" sldId="268"/>
        </pc:sldMkLst>
      </pc:sldChg>
      <pc:sldChg chg="addSp delSp modSp add mod modAnim">
        <pc:chgData name="Gerjan de Ruiter" userId="5d7c516b-9dcd-41a8-99d3-54425d29895b" providerId="ADAL" clId="{DB3BCF72-8B5A-4D39-AA49-0AF19E8A5ACE}" dt="2021-09-27T07:22:50.302" v="1106" actId="1076"/>
        <pc:sldMkLst>
          <pc:docMk/>
          <pc:sldMk cId="1422758406" sldId="269"/>
        </pc:sldMkLst>
        <pc:spChg chg="mod">
          <ac:chgData name="Gerjan de Ruiter" userId="5d7c516b-9dcd-41a8-99d3-54425d29895b" providerId="ADAL" clId="{DB3BCF72-8B5A-4D39-AA49-0AF19E8A5ACE}" dt="2021-09-27T07:21:54.469" v="1101" actId="27636"/>
          <ac:spMkLst>
            <pc:docMk/>
            <pc:sldMk cId="1422758406" sldId="269"/>
            <ac:spMk id="3" creationId="{B8143420-DB54-4D6E-B639-252390DA97EB}"/>
          </ac:spMkLst>
        </pc:spChg>
        <pc:picChg chg="del">
          <ac:chgData name="Gerjan de Ruiter" userId="5d7c516b-9dcd-41a8-99d3-54425d29895b" providerId="ADAL" clId="{DB3BCF72-8B5A-4D39-AA49-0AF19E8A5ACE}" dt="2021-09-27T07:22:31.796" v="1102" actId="478"/>
          <ac:picMkLst>
            <pc:docMk/>
            <pc:sldMk cId="1422758406" sldId="269"/>
            <ac:picMk id="4" creationId="{D4A020CA-89E8-4326-A43A-591C94763DAE}"/>
          </ac:picMkLst>
        </pc:picChg>
        <pc:picChg chg="add mod">
          <ac:chgData name="Gerjan de Ruiter" userId="5d7c516b-9dcd-41a8-99d3-54425d29895b" providerId="ADAL" clId="{DB3BCF72-8B5A-4D39-AA49-0AF19E8A5ACE}" dt="2021-09-27T07:22:50.302" v="1106" actId="1076"/>
          <ac:picMkLst>
            <pc:docMk/>
            <pc:sldMk cId="1422758406" sldId="269"/>
            <ac:picMk id="5" creationId="{3CCB2015-9926-40FE-A19A-9CEB2EB1F171}"/>
          </ac:picMkLst>
        </pc:picChg>
      </pc:sldChg>
      <pc:sldChg chg="addSp delSp modSp new del mod modClrScheme chgLayout">
        <pc:chgData name="Gerjan de Ruiter" userId="5d7c516b-9dcd-41a8-99d3-54425d29895b" providerId="ADAL" clId="{DB3BCF72-8B5A-4D39-AA49-0AF19E8A5ACE}" dt="2021-09-27T07:34:57.058" v="1144" actId="47"/>
        <pc:sldMkLst>
          <pc:docMk/>
          <pc:sldMk cId="3114505897" sldId="270"/>
        </pc:sldMkLst>
        <pc:spChg chg="del mod ord">
          <ac:chgData name="Gerjan de Ruiter" userId="5d7c516b-9dcd-41a8-99d3-54425d29895b" providerId="ADAL" clId="{DB3BCF72-8B5A-4D39-AA49-0AF19E8A5ACE}" dt="2021-09-27T07:32:44.396" v="1108" actId="700"/>
          <ac:spMkLst>
            <pc:docMk/>
            <pc:sldMk cId="3114505897" sldId="270"/>
            <ac:spMk id="2" creationId="{B054F3CD-CF33-476E-B335-6C2F49A6E1F3}"/>
          </ac:spMkLst>
        </pc:spChg>
        <pc:spChg chg="del">
          <ac:chgData name="Gerjan de Ruiter" userId="5d7c516b-9dcd-41a8-99d3-54425d29895b" providerId="ADAL" clId="{DB3BCF72-8B5A-4D39-AA49-0AF19E8A5ACE}" dt="2021-09-27T07:32:44.396" v="1108" actId="700"/>
          <ac:spMkLst>
            <pc:docMk/>
            <pc:sldMk cId="3114505897" sldId="270"/>
            <ac:spMk id="3" creationId="{734430BF-C441-4FA1-AEA1-CD7B26C39183}"/>
          </ac:spMkLst>
        </pc:spChg>
        <pc:spChg chg="del">
          <ac:chgData name="Gerjan de Ruiter" userId="5d7c516b-9dcd-41a8-99d3-54425d29895b" providerId="ADAL" clId="{DB3BCF72-8B5A-4D39-AA49-0AF19E8A5ACE}" dt="2021-09-27T07:32:44.396" v="1108" actId="700"/>
          <ac:spMkLst>
            <pc:docMk/>
            <pc:sldMk cId="3114505897" sldId="270"/>
            <ac:spMk id="4" creationId="{11F26FBE-7B7D-428B-8579-65ECEACD2BB5}"/>
          </ac:spMkLst>
        </pc:spChg>
        <pc:spChg chg="add del mod ord">
          <ac:chgData name="Gerjan de Ruiter" userId="5d7c516b-9dcd-41a8-99d3-54425d29895b" providerId="ADAL" clId="{DB3BCF72-8B5A-4D39-AA49-0AF19E8A5ACE}" dt="2021-09-27T07:32:49.300" v="1110" actId="478"/>
          <ac:spMkLst>
            <pc:docMk/>
            <pc:sldMk cId="3114505897" sldId="270"/>
            <ac:spMk id="5" creationId="{05EE059C-2B5E-4C33-B9F8-CF828FD54FD1}"/>
          </ac:spMkLst>
        </pc:spChg>
        <pc:spChg chg="add mod">
          <ac:chgData name="Gerjan de Ruiter" userId="5d7c516b-9dcd-41a8-99d3-54425d29895b" providerId="ADAL" clId="{DB3BCF72-8B5A-4D39-AA49-0AF19E8A5ACE}" dt="2021-09-27T07:33:51.873" v="1124" actId="14100"/>
          <ac:spMkLst>
            <pc:docMk/>
            <pc:sldMk cId="3114505897" sldId="270"/>
            <ac:spMk id="6" creationId="{9040AEBA-E7A8-4C1D-9D56-998EF94A8099}"/>
          </ac:spMkLst>
        </pc:spChg>
        <pc:spChg chg="add mod">
          <ac:chgData name="Gerjan de Ruiter" userId="5d7c516b-9dcd-41a8-99d3-54425d29895b" providerId="ADAL" clId="{DB3BCF72-8B5A-4D39-AA49-0AF19E8A5ACE}" dt="2021-09-27T07:33:44.532" v="1122" actId="14100"/>
          <ac:spMkLst>
            <pc:docMk/>
            <pc:sldMk cId="3114505897" sldId="270"/>
            <ac:spMk id="8" creationId="{AB97B354-D1E3-4434-800D-26F8CE38C5AF}"/>
          </ac:spMkLst>
        </pc:spChg>
        <pc:spChg chg="add mod">
          <ac:chgData name="Gerjan de Ruiter" userId="5d7c516b-9dcd-41a8-99d3-54425d29895b" providerId="ADAL" clId="{DB3BCF72-8B5A-4D39-AA49-0AF19E8A5ACE}" dt="2021-09-27T07:34:13.517" v="1130" actId="14100"/>
          <ac:spMkLst>
            <pc:docMk/>
            <pc:sldMk cId="3114505897" sldId="270"/>
            <ac:spMk id="9" creationId="{5462A417-3836-46C3-8869-89CAA4A359D4}"/>
          </ac:spMkLst>
        </pc:spChg>
        <pc:spChg chg="add mod">
          <ac:chgData name="Gerjan de Ruiter" userId="5d7c516b-9dcd-41a8-99d3-54425d29895b" providerId="ADAL" clId="{DB3BCF72-8B5A-4D39-AA49-0AF19E8A5ACE}" dt="2021-09-27T07:34:21.814" v="1132" actId="1076"/>
          <ac:spMkLst>
            <pc:docMk/>
            <pc:sldMk cId="3114505897" sldId="270"/>
            <ac:spMk id="10" creationId="{28E7ACCF-303B-4A29-8B4C-DF715754A31D}"/>
          </ac:spMkLst>
        </pc:spChg>
        <pc:spChg chg="add mod">
          <ac:chgData name="Gerjan de Ruiter" userId="5d7c516b-9dcd-41a8-99d3-54425d29895b" providerId="ADAL" clId="{DB3BCF72-8B5A-4D39-AA49-0AF19E8A5ACE}" dt="2021-09-27T07:34:26.729" v="1134" actId="1076"/>
          <ac:spMkLst>
            <pc:docMk/>
            <pc:sldMk cId="3114505897" sldId="270"/>
            <ac:spMk id="11" creationId="{B2EAC289-4F4B-4B13-9A17-90BD6AEF0815}"/>
          </ac:spMkLst>
        </pc:spChg>
        <pc:spChg chg="add mod">
          <ac:chgData name="Gerjan de Ruiter" userId="5d7c516b-9dcd-41a8-99d3-54425d29895b" providerId="ADAL" clId="{DB3BCF72-8B5A-4D39-AA49-0AF19E8A5ACE}" dt="2021-09-27T07:34:30.245" v="1136" actId="1076"/>
          <ac:spMkLst>
            <pc:docMk/>
            <pc:sldMk cId="3114505897" sldId="270"/>
            <ac:spMk id="12" creationId="{7C28290B-EA47-4B5B-8842-412DD6E87563}"/>
          </ac:spMkLst>
        </pc:spChg>
        <pc:spChg chg="add mod">
          <ac:chgData name="Gerjan de Ruiter" userId="5d7c516b-9dcd-41a8-99d3-54425d29895b" providerId="ADAL" clId="{DB3BCF72-8B5A-4D39-AA49-0AF19E8A5ACE}" dt="2021-09-27T07:34:50.143" v="1143" actId="1076"/>
          <ac:spMkLst>
            <pc:docMk/>
            <pc:sldMk cId="3114505897" sldId="270"/>
            <ac:spMk id="13" creationId="{7A349127-C75B-4886-AB12-3522DF27A6DB}"/>
          </ac:spMkLst>
        </pc:spChg>
        <pc:spChg chg="add mod">
          <ac:chgData name="Gerjan de Ruiter" userId="5d7c516b-9dcd-41a8-99d3-54425d29895b" providerId="ADAL" clId="{DB3BCF72-8B5A-4D39-AA49-0AF19E8A5ACE}" dt="2021-09-27T07:34:44.877" v="1141" actId="14100"/>
          <ac:spMkLst>
            <pc:docMk/>
            <pc:sldMk cId="3114505897" sldId="270"/>
            <ac:spMk id="14" creationId="{AA471ED2-7D6D-4849-B59A-B2642A5C1644}"/>
          </ac:spMkLst>
        </pc:spChg>
        <pc:picChg chg="add mod">
          <ac:chgData name="Gerjan de Ruiter" userId="5d7c516b-9dcd-41a8-99d3-54425d29895b" providerId="ADAL" clId="{DB3BCF72-8B5A-4D39-AA49-0AF19E8A5ACE}" dt="2021-09-27T07:32:52.877" v="1111" actId="1076"/>
          <ac:picMkLst>
            <pc:docMk/>
            <pc:sldMk cId="3114505897" sldId="270"/>
            <ac:picMk id="2050" creationId="{7496501B-649C-4443-AEA9-8D5E9C528FB6}"/>
          </ac:picMkLst>
        </pc:picChg>
      </pc:sldChg>
      <pc:sldMasterChg chg="del delSldLayout">
        <pc:chgData name="Gerjan de Ruiter" userId="5d7c516b-9dcd-41a8-99d3-54425d29895b" providerId="ADAL" clId="{DB3BCF72-8B5A-4D39-AA49-0AF19E8A5ACE}" dt="2021-09-27T07:32:44.396" v="1108" actId="700"/>
        <pc:sldMasterMkLst>
          <pc:docMk/>
          <pc:sldMasterMk cId="79867232" sldId="2147483651"/>
        </pc:sldMasterMkLst>
        <pc:sldLayoutChg chg="del">
          <pc:chgData name="Gerjan de Ruiter" userId="5d7c516b-9dcd-41a8-99d3-54425d29895b" providerId="ADAL" clId="{DB3BCF72-8B5A-4D39-AA49-0AF19E8A5ACE}" dt="2021-09-27T07:32:44.396" v="1108" actId="700"/>
          <pc:sldLayoutMkLst>
            <pc:docMk/>
            <pc:sldMasterMk cId="79867232" sldId="2147483651"/>
            <pc:sldLayoutMk cId="786916065" sldId="2147483652"/>
          </pc:sldLayoutMkLst>
        </pc:sldLayoutChg>
        <pc:sldLayoutChg chg="del">
          <pc:chgData name="Gerjan de Ruiter" userId="5d7c516b-9dcd-41a8-99d3-54425d29895b" providerId="ADAL" clId="{DB3BCF72-8B5A-4D39-AA49-0AF19E8A5ACE}" dt="2021-09-27T07:32:44.396" v="1108" actId="700"/>
          <pc:sldLayoutMkLst>
            <pc:docMk/>
            <pc:sldMasterMk cId="79867232" sldId="2147483651"/>
            <pc:sldLayoutMk cId="698682145" sldId="2147483653"/>
          </pc:sldLayoutMkLst>
        </pc:sldLayoutChg>
        <pc:sldLayoutChg chg="del">
          <pc:chgData name="Gerjan de Ruiter" userId="5d7c516b-9dcd-41a8-99d3-54425d29895b" providerId="ADAL" clId="{DB3BCF72-8B5A-4D39-AA49-0AF19E8A5ACE}" dt="2021-09-27T07:32:44.396" v="1108" actId="700"/>
          <pc:sldLayoutMkLst>
            <pc:docMk/>
            <pc:sldMasterMk cId="79867232" sldId="2147483651"/>
            <pc:sldLayoutMk cId="3642675091" sldId="2147483654"/>
          </pc:sldLayoutMkLst>
        </pc:sldLayoutChg>
        <pc:sldLayoutChg chg="del">
          <pc:chgData name="Gerjan de Ruiter" userId="5d7c516b-9dcd-41a8-99d3-54425d29895b" providerId="ADAL" clId="{DB3BCF72-8B5A-4D39-AA49-0AF19E8A5ACE}" dt="2021-09-27T07:32:44.396" v="1108" actId="700"/>
          <pc:sldLayoutMkLst>
            <pc:docMk/>
            <pc:sldMasterMk cId="79867232" sldId="2147483651"/>
            <pc:sldLayoutMk cId="4013743001" sldId="2147483655"/>
          </pc:sldLayoutMkLst>
        </pc:sldLayoutChg>
        <pc:sldLayoutChg chg="del">
          <pc:chgData name="Gerjan de Ruiter" userId="5d7c516b-9dcd-41a8-99d3-54425d29895b" providerId="ADAL" clId="{DB3BCF72-8B5A-4D39-AA49-0AF19E8A5ACE}" dt="2021-09-27T07:32:44.396" v="1108" actId="700"/>
          <pc:sldLayoutMkLst>
            <pc:docMk/>
            <pc:sldMasterMk cId="79867232" sldId="2147483651"/>
            <pc:sldLayoutMk cId="1860447489" sldId="2147483656"/>
          </pc:sldLayoutMkLst>
        </pc:sldLayoutChg>
        <pc:sldLayoutChg chg="del">
          <pc:chgData name="Gerjan de Ruiter" userId="5d7c516b-9dcd-41a8-99d3-54425d29895b" providerId="ADAL" clId="{DB3BCF72-8B5A-4D39-AA49-0AF19E8A5ACE}" dt="2021-09-27T07:32:44.396" v="1108" actId="700"/>
          <pc:sldLayoutMkLst>
            <pc:docMk/>
            <pc:sldMasterMk cId="79867232" sldId="2147483651"/>
            <pc:sldLayoutMk cId="1725895140" sldId="2147483657"/>
          </pc:sldLayoutMkLst>
        </pc:sldLayoutChg>
        <pc:sldLayoutChg chg="del">
          <pc:chgData name="Gerjan de Ruiter" userId="5d7c516b-9dcd-41a8-99d3-54425d29895b" providerId="ADAL" clId="{DB3BCF72-8B5A-4D39-AA49-0AF19E8A5ACE}" dt="2021-09-27T07:32:44.396" v="1108" actId="700"/>
          <pc:sldLayoutMkLst>
            <pc:docMk/>
            <pc:sldMasterMk cId="79867232" sldId="2147483651"/>
            <pc:sldLayoutMk cId="3122284926" sldId="2147483658"/>
          </pc:sldLayoutMkLst>
        </pc:sldLayoutChg>
        <pc:sldLayoutChg chg="del">
          <pc:chgData name="Gerjan de Ruiter" userId="5d7c516b-9dcd-41a8-99d3-54425d29895b" providerId="ADAL" clId="{DB3BCF72-8B5A-4D39-AA49-0AF19E8A5ACE}" dt="2021-09-27T07:32:44.396" v="1108" actId="700"/>
          <pc:sldLayoutMkLst>
            <pc:docMk/>
            <pc:sldMasterMk cId="79867232" sldId="2147483651"/>
            <pc:sldLayoutMk cId="4290929777" sldId="2147483659"/>
          </pc:sldLayoutMkLst>
        </pc:sldLayoutChg>
        <pc:sldLayoutChg chg="del">
          <pc:chgData name="Gerjan de Ruiter" userId="5d7c516b-9dcd-41a8-99d3-54425d29895b" providerId="ADAL" clId="{DB3BCF72-8B5A-4D39-AA49-0AF19E8A5ACE}" dt="2021-09-27T07:32:44.396" v="1108" actId="700"/>
          <pc:sldLayoutMkLst>
            <pc:docMk/>
            <pc:sldMasterMk cId="79867232" sldId="2147483651"/>
            <pc:sldLayoutMk cId="830503036" sldId="2147483660"/>
          </pc:sldLayoutMkLst>
        </pc:sldLayoutChg>
        <pc:sldLayoutChg chg="del">
          <pc:chgData name="Gerjan de Ruiter" userId="5d7c516b-9dcd-41a8-99d3-54425d29895b" providerId="ADAL" clId="{DB3BCF72-8B5A-4D39-AA49-0AF19E8A5ACE}" dt="2021-09-27T07:32:44.396" v="1108" actId="700"/>
          <pc:sldLayoutMkLst>
            <pc:docMk/>
            <pc:sldMasterMk cId="79867232" sldId="2147483651"/>
            <pc:sldLayoutMk cId="2157952755" sldId="2147483661"/>
          </pc:sldLayoutMkLst>
        </pc:sldLayoutChg>
        <pc:sldLayoutChg chg="del">
          <pc:chgData name="Gerjan de Ruiter" userId="5d7c516b-9dcd-41a8-99d3-54425d29895b" providerId="ADAL" clId="{DB3BCF72-8B5A-4D39-AA49-0AF19E8A5ACE}" dt="2021-09-27T07:32:44.396" v="1108" actId="700"/>
          <pc:sldLayoutMkLst>
            <pc:docMk/>
            <pc:sldMasterMk cId="79867232" sldId="2147483651"/>
            <pc:sldLayoutMk cId="1583131737" sldId="2147483662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F76A6C-15C1-4FE2-822A-3E31F547AC1E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5C618C8F-7ADD-4318-AE97-F566621D6048}">
      <dgm:prSet phldrT="[Tekst]" custT="1"/>
      <dgm:spPr>
        <a:xfrm rot="10800000">
          <a:off x="0" y="5"/>
          <a:ext cx="5679209" cy="1053868"/>
        </a:xfrm>
        <a:prstGeom prst="upArrowCallou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nl-NL" sz="2800" b="1" dirty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Cognitieve fase</a:t>
          </a:r>
        </a:p>
      </dgm:t>
    </dgm:pt>
    <dgm:pt modelId="{7C68993C-47EB-4ED8-AE7D-C3EA3347F1AE}" type="parTrans" cxnId="{1F1E52FA-4486-490D-BDCD-D4B471DD685F}">
      <dgm:prSet/>
      <dgm:spPr/>
      <dgm:t>
        <a:bodyPr/>
        <a:lstStyle/>
        <a:p>
          <a:endParaRPr lang="nl-NL"/>
        </a:p>
      </dgm:t>
    </dgm:pt>
    <dgm:pt modelId="{5435AD25-8E5B-4FE2-AFA3-528862C02BB1}" type="sibTrans" cxnId="{1F1E52FA-4486-490D-BDCD-D4B471DD685F}">
      <dgm:prSet/>
      <dgm:spPr/>
      <dgm:t>
        <a:bodyPr/>
        <a:lstStyle/>
        <a:p>
          <a:endParaRPr lang="nl-NL"/>
        </a:p>
      </dgm:t>
    </dgm:pt>
    <dgm:pt modelId="{1DC8050D-95E4-48C5-ABFF-2E8F902A7113}">
      <dgm:prSet phldrT="[Tekst]" custT="1"/>
      <dgm:spPr>
        <a:xfrm>
          <a:off x="0" y="370397"/>
          <a:ext cx="5679209" cy="315106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nl-NL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Overdragen van kennis</a:t>
          </a:r>
        </a:p>
      </dgm:t>
    </dgm:pt>
    <dgm:pt modelId="{3A07DE6A-165F-4A4D-BB03-DC1B151D44DD}" type="parTrans" cxnId="{BE644394-7DB5-4D60-8FF7-AE342CEBF375}">
      <dgm:prSet/>
      <dgm:spPr/>
      <dgm:t>
        <a:bodyPr/>
        <a:lstStyle/>
        <a:p>
          <a:endParaRPr lang="nl-NL"/>
        </a:p>
      </dgm:t>
    </dgm:pt>
    <dgm:pt modelId="{525FE789-195B-48E9-B567-CD70274280EA}" type="sibTrans" cxnId="{BE644394-7DB5-4D60-8FF7-AE342CEBF375}">
      <dgm:prSet/>
      <dgm:spPr/>
      <dgm:t>
        <a:bodyPr/>
        <a:lstStyle/>
        <a:p>
          <a:endParaRPr lang="nl-NL"/>
        </a:p>
      </dgm:t>
    </dgm:pt>
    <dgm:pt modelId="{62F22819-E3BB-4EB3-A4D5-DEE82A64A7DB}">
      <dgm:prSet phldrT="[Tekst]" custT="1"/>
      <dgm:spPr>
        <a:xfrm rot="10800000">
          <a:off x="0" y="1043985"/>
          <a:ext cx="5679209" cy="1053868"/>
        </a:xfrm>
        <a:prstGeom prst="upArrowCallou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nl-NL" sz="2800" b="1" dirty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Affectieve fase</a:t>
          </a:r>
        </a:p>
      </dgm:t>
    </dgm:pt>
    <dgm:pt modelId="{4ACF2D99-E9BD-49A9-BC7E-5BEE253FE5FB}" type="parTrans" cxnId="{E3024F48-C6B1-42D7-A458-4D5195CC760A}">
      <dgm:prSet/>
      <dgm:spPr/>
      <dgm:t>
        <a:bodyPr/>
        <a:lstStyle/>
        <a:p>
          <a:endParaRPr lang="nl-NL"/>
        </a:p>
      </dgm:t>
    </dgm:pt>
    <dgm:pt modelId="{83272F53-CB56-4D65-80E3-22BF0421E657}" type="sibTrans" cxnId="{E3024F48-C6B1-42D7-A458-4D5195CC760A}">
      <dgm:prSet/>
      <dgm:spPr/>
      <dgm:t>
        <a:bodyPr/>
        <a:lstStyle/>
        <a:p>
          <a:endParaRPr lang="nl-NL"/>
        </a:p>
      </dgm:t>
    </dgm:pt>
    <dgm:pt modelId="{44A96906-0457-417F-A89F-74CDB635214D}">
      <dgm:prSet phldrT="[Tekst]" custT="1"/>
      <dgm:spPr>
        <a:xfrm>
          <a:off x="0" y="1413987"/>
          <a:ext cx="5679209" cy="315106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nl-NL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Overdragen van positief gevoel</a:t>
          </a:r>
        </a:p>
      </dgm:t>
    </dgm:pt>
    <dgm:pt modelId="{DF6A97A3-55FB-4E1F-A396-7B1BA7B7CA06}" type="parTrans" cxnId="{06E6E080-93A1-4513-AC86-1263757818B8}">
      <dgm:prSet/>
      <dgm:spPr/>
      <dgm:t>
        <a:bodyPr/>
        <a:lstStyle/>
        <a:p>
          <a:endParaRPr lang="nl-NL"/>
        </a:p>
      </dgm:t>
    </dgm:pt>
    <dgm:pt modelId="{4529A1E3-3DE6-4078-A49A-024F25F01919}" type="sibTrans" cxnId="{06E6E080-93A1-4513-AC86-1263757818B8}">
      <dgm:prSet/>
      <dgm:spPr/>
      <dgm:t>
        <a:bodyPr/>
        <a:lstStyle/>
        <a:p>
          <a:endParaRPr lang="nl-NL"/>
        </a:p>
      </dgm:t>
    </dgm:pt>
    <dgm:pt modelId="{593B74D2-AC92-4D9D-81D3-6759191F006C}">
      <dgm:prSet phldrT="[Tekst]" custT="1"/>
      <dgm:spPr>
        <a:xfrm>
          <a:off x="0" y="2087669"/>
          <a:ext cx="5679209" cy="685219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nl-NL" sz="2800" b="1" dirty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Conatieve fase</a:t>
          </a:r>
        </a:p>
      </dgm:t>
    </dgm:pt>
    <dgm:pt modelId="{AFBF1184-D3F7-402F-A636-A46655A1B4F4}" type="parTrans" cxnId="{C51D0189-0B9F-465F-8599-004624CD8055}">
      <dgm:prSet/>
      <dgm:spPr/>
      <dgm:t>
        <a:bodyPr/>
        <a:lstStyle/>
        <a:p>
          <a:endParaRPr lang="nl-NL"/>
        </a:p>
      </dgm:t>
    </dgm:pt>
    <dgm:pt modelId="{04222887-8350-4E64-9518-851FA7120F05}" type="sibTrans" cxnId="{C51D0189-0B9F-465F-8599-004624CD8055}">
      <dgm:prSet/>
      <dgm:spPr/>
      <dgm:t>
        <a:bodyPr/>
        <a:lstStyle/>
        <a:p>
          <a:endParaRPr lang="nl-NL"/>
        </a:p>
      </dgm:t>
    </dgm:pt>
    <dgm:pt modelId="{A617A045-126F-4174-BD3B-9859CA3135D4}">
      <dgm:prSet phldrT="[Tekst]" custT="1"/>
      <dgm:spPr>
        <a:xfrm>
          <a:off x="0" y="2087669"/>
          <a:ext cx="5679209" cy="685219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nl-NL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Omzetten</a:t>
          </a:r>
          <a:r>
            <a:rPr lang="nl-NL" sz="2800" b="1" kern="1200" dirty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 </a:t>
          </a:r>
          <a:r>
            <a:rPr lang="nl-NL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naar een actie</a:t>
          </a:r>
        </a:p>
      </dgm:t>
    </dgm:pt>
    <dgm:pt modelId="{CC6FD4C2-FDB8-4F02-B4A2-A5F140AB95AC}" type="parTrans" cxnId="{C983AD1C-3A45-41AE-8F6F-5ACB40277D1E}">
      <dgm:prSet/>
      <dgm:spPr/>
      <dgm:t>
        <a:bodyPr/>
        <a:lstStyle/>
        <a:p>
          <a:endParaRPr lang="nl-NL"/>
        </a:p>
      </dgm:t>
    </dgm:pt>
    <dgm:pt modelId="{5B88F633-551A-450B-8BB2-A85E985B487A}" type="sibTrans" cxnId="{C983AD1C-3A45-41AE-8F6F-5ACB40277D1E}">
      <dgm:prSet/>
      <dgm:spPr/>
      <dgm:t>
        <a:bodyPr/>
        <a:lstStyle/>
        <a:p>
          <a:endParaRPr lang="nl-NL"/>
        </a:p>
      </dgm:t>
    </dgm:pt>
    <dgm:pt modelId="{C50014C0-E2C8-4B57-979F-1288564D04F2}" type="pres">
      <dgm:prSet presAssocID="{F5F76A6C-15C1-4FE2-822A-3E31F547AC1E}" presName="Name0" presStyleCnt="0">
        <dgm:presLayoutVars>
          <dgm:dir/>
          <dgm:animLvl val="lvl"/>
          <dgm:resizeHandles val="exact"/>
        </dgm:presLayoutVars>
      </dgm:prSet>
      <dgm:spPr/>
    </dgm:pt>
    <dgm:pt modelId="{E94856AC-9234-4D20-9582-13145D462499}" type="pres">
      <dgm:prSet presAssocID="{593B74D2-AC92-4D9D-81D3-6759191F006C}" presName="boxAndChildren" presStyleCnt="0"/>
      <dgm:spPr/>
    </dgm:pt>
    <dgm:pt modelId="{11E86B26-13B4-473A-94D7-9CA0B801D305}" type="pres">
      <dgm:prSet presAssocID="{593B74D2-AC92-4D9D-81D3-6759191F006C}" presName="parentTextBox" presStyleLbl="node1" presStyleIdx="0" presStyleCnt="3"/>
      <dgm:spPr/>
    </dgm:pt>
    <dgm:pt modelId="{FACCE7E8-3FCE-4EBF-8765-4386832F10EC}" type="pres">
      <dgm:prSet presAssocID="{593B74D2-AC92-4D9D-81D3-6759191F006C}" presName="entireBox" presStyleLbl="node1" presStyleIdx="0" presStyleCnt="3"/>
      <dgm:spPr/>
    </dgm:pt>
    <dgm:pt modelId="{F516C1BE-3ADB-4A1D-A643-A77C779B357D}" type="pres">
      <dgm:prSet presAssocID="{593B74D2-AC92-4D9D-81D3-6759191F006C}" presName="descendantBox" presStyleCnt="0"/>
      <dgm:spPr/>
    </dgm:pt>
    <dgm:pt modelId="{D52E750D-CF50-4138-ADC5-EE108E5D476D}" type="pres">
      <dgm:prSet presAssocID="{A617A045-126F-4174-BD3B-9859CA3135D4}" presName="childTextBox" presStyleLbl="fgAccFollowNode1" presStyleIdx="0" presStyleCnt="3">
        <dgm:presLayoutVars>
          <dgm:bulletEnabled val="1"/>
        </dgm:presLayoutVars>
      </dgm:prSet>
      <dgm:spPr/>
    </dgm:pt>
    <dgm:pt modelId="{DB531877-84D5-4ED6-92F3-8E8A14F929BC}" type="pres">
      <dgm:prSet presAssocID="{83272F53-CB56-4D65-80E3-22BF0421E657}" presName="sp" presStyleCnt="0"/>
      <dgm:spPr/>
    </dgm:pt>
    <dgm:pt modelId="{93615D6D-4E8A-4B8F-B4A1-4A0437AFA63A}" type="pres">
      <dgm:prSet presAssocID="{62F22819-E3BB-4EB3-A4D5-DEE82A64A7DB}" presName="arrowAndChildren" presStyleCnt="0"/>
      <dgm:spPr/>
    </dgm:pt>
    <dgm:pt modelId="{2DC7476A-2441-4A72-8357-9E2663B2AB00}" type="pres">
      <dgm:prSet presAssocID="{62F22819-E3BB-4EB3-A4D5-DEE82A64A7DB}" presName="parentTextArrow" presStyleLbl="node1" presStyleIdx="0" presStyleCnt="3"/>
      <dgm:spPr/>
    </dgm:pt>
    <dgm:pt modelId="{B19C0CA3-FA1A-46CC-B3FE-ADB675397D70}" type="pres">
      <dgm:prSet presAssocID="{62F22819-E3BB-4EB3-A4D5-DEE82A64A7DB}" presName="arrow" presStyleLbl="node1" presStyleIdx="1" presStyleCnt="3" custLinFactNeighborX="-283" custLinFactNeighborY="-9"/>
      <dgm:spPr/>
    </dgm:pt>
    <dgm:pt modelId="{F3A3A436-807C-4892-9665-55B26D37ABBB}" type="pres">
      <dgm:prSet presAssocID="{62F22819-E3BB-4EB3-A4D5-DEE82A64A7DB}" presName="descendantArrow" presStyleCnt="0"/>
      <dgm:spPr/>
    </dgm:pt>
    <dgm:pt modelId="{9FC18F97-651F-4540-B595-EB6887653253}" type="pres">
      <dgm:prSet presAssocID="{44A96906-0457-417F-A89F-74CDB635214D}" presName="childTextArrow" presStyleLbl="fgAccFollowNode1" presStyleIdx="1" presStyleCnt="3">
        <dgm:presLayoutVars>
          <dgm:bulletEnabled val="1"/>
        </dgm:presLayoutVars>
      </dgm:prSet>
      <dgm:spPr/>
    </dgm:pt>
    <dgm:pt modelId="{FCC85B69-A4C7-4BD4-ABDE-459CD44CF44B}" type="pres">
      <dgm:prSet presAssocID="{5435AD25-8E5B-4FE2-AFA3-528862C02BB1}" presName="sp" presStyleCnt="0"/>
      <dgm:spPr/>
    </dgm:pt>
    <dgm:pt modelId="{04AB134C-A6E7-4695-88C9-FA6D9034B779}" type="pres">
      <dgm:prSet presAssocID="{5C618C8F-7ADD-4318-AE97-F566621D6048}" presName="arrowAndChildren" presStyleCnt="0"/>
      <dgm:spPr/>
    </dgm:pt>
    <dgm:pt modelId="{C110F5FA-6C0E-48E1-AF5F-E3522A7F0141}" type="pres">
      <dgm:prSet presAssocID="{5C618C8F-7ADD-4318-AE97-F566621D6048}" presName="parentTextArrow" presStyleLbl="node1" presStyleIdx="1" presStyleCnt="3"/>
      <dgm:spPr/>
    </dgm:pt>
    <dgm:pt modelId="{5423F420-B569-467D-B6C2-C124075DC432}" type="pres">
      <dgm:prSet presAssocID="{5C618C8F-7ADD-4318-AE97-F566621D6048}" presName="arrow" presStyleLbl="node1" presStyleIdx="2" presStyleCnt="3" custLinFactNeighborX="1303" custLinFactNeighborY="-46"/>
      <dgm:spPr/>
    </dgm:pt>
    <dgm:pt modelId="{C5C9F56C-FAA0-47DD-8C83-7A6E9E9372A3}" type="pres">
      <dgm:prSet presAssocID="{5C618C8F-7ADD-4318-AE97-F566621D6048}" presName="descendantArrow" presStyleCnt="0"/>
      <dgm:spPr/>
    </dgm:pt>
    <dgm:pt modelId="{511C8F8D-E4B3-4909-9C25-5EA7871847B1}" type="pres">
      <dgm:prSet presAssocID="{1DC8050D-95E4-48C5-ABFF-2E8F902A7113}" presName="childTextArrow" presStyleLbl="fgAccFollowNode1" presStyleIdx="2" presStyleCnt="3" custLinFactNeighborX="443">
        <dgm:presLayoutVars>
          <dgm:bulletEnabled val="1"/>
        </dgm:presLayoutVars>
      </dgm:prSet>
      <dgm:spPr/>
    </dgm:pt>
  </dgm:ptLst>
  <dgm:cxnLst>
    <dgm:cxn modelId="{70FD830F-932F-4359-8621-F8C5E4D0CDB4}" type="presOf" srcId="{5C618C8F-7ADD-4318-AE97-F566621D6048}" destId="{5423F420-B569-467D-B6C2-C124075DC432}" srcOrd="1" destOrd="0" presId="urn:microsoft.com/office/officeart/2005/8/layout/process4"/>
    <dgm:cxn modelId="{C983AD1C-3A45-41AE-8F6F-5ACB40277D1E}" srcId="{593B74D2-AC92-4D9D-81D3-6759191F006C}" destId="{A617A045-126F-4174-BD3B-9859CA3135D4}" srcOrd="0" destOrd="0" parTransId="{CC6FD4C2-FDB8-4F02-B4A2-A5F140AB95AC}" sibTransId="{5B88F633-551A-450B-8BB2-A85E985B487A}"/>
    <dgm:cxn modelId="{8FAE2B5D-3905-4035-8D16-BBE9BF27A9C8}" type="presOf" srcId="{62F22819-E3BB-4EB3-A4D5-DEE82A64A7DB}" destId="{B19C0CA3-FA1A-46CC-B3FE-ADB675397D70}" srcOrd="1" destOrd="0" presId="urn:microsoft.com/office/officeart/2005/8/layout/process4"/>
    <dgm:cxn modelId="{94A25662-8B3C-4A8D-B09A-D7B431A63CDE}" type="presOf" srcId="{A617A045-126F-4174-BD3B-9859CA3135D4}" destId="{D52E750D-CF50-4138-ADC5-EE108E5D476D}" srcOrd="0" destOrd="0" presId="urn:microsoft.com/office/officeart/2005/8/layout/process4"/>
    <dgm:cxn modelId="{E3024F48-C6B1-42D7-A458-4D5195CC760A}" srcId="{F5F76A6C-15C1-4FE2-822A-3E31F547AC1E}" destId="{62F22819-E3BB-4EB3-A4D5-DEE82A64A7DB}" srcOrd="1" destOrd="0" parTransId="{4ACF2D99-E9BD-49A9-BC7E-5BEE253FE5FB}" sibTransId="{83272F53-CB56-4D65-80E3-22BF0421E657}"/>
    <dgm:cxn modelId="{2AC2DB72-44E7-43BF-924E-DF1F9B03362E}" type="presOf" srcId="{62F22819-E3BB-4EB3-A4D5-DEE82A64A7DB}" destId="{2DC7476A-2441-4A72-8357-9E2663B2AB00}" srcOrd="0" destOrd="0" presId="urn:microsoft.com/office/officeart/2005/8/layout/process4"/>
    <dgm:cxn modelId="{88F7C877-ED07-445C-B490-29251FF80094}" type="presOf" srcId="{44A96906-0457-417F-A89F-74CDB635214D}" destId="{9FC18F97-651F-4540-B595-EB6887653253}" srcOrd="0" destOrd="0" presId="urn:microsoft.com/office/officeart/2005/8/layout/process4"/>
    <dgm:cxn modelId="{06E6E080-93A1-4513-AC86-1263757818B8}" srcId="{62F22819-E3BB-4EB3-A4D5-DEE82A64A7DB}" destId="{44A96906-0457-417F-A89F-74CDB635214D}" srcOrd="0" destOrd="0" parTransId="{DF6A97A3-55FB-4E1F-A396-7B1BA7B7CA06}" sibTransId="{4529A1E3-3DE6-4078-A49A-024F25F01919}"/>
    <dgm:cxn modelId="{C51D0189-0B9F-465F-8599-004624CD8055}" srcId="{F5F76A6C-15C1-4FE2-822A-3E31F547AC1E}" destId="{593B74D2-AC92-4D9D-81D3-6759191F006C}" srcOrd="2" destOrd="0" parTransId="{AFBF1184-D3F7-402F-A636-A46655A1B4F4}" sibTransId="{04222887-8350-4E64-9518-851FA7120F05}"/>
    <dgm:cxn modelId="{6CC30F89-1FCA-48FD-8700-F58F0133DFD0}" type="presOf" srcId="{593B74D2-AC92-4D9D-81D3-6759191F006C}" destId="{11E86B26-13B4-473A-94D7-9CA0B801D305}" srcOrd="0" destOrd="0" presId="urn:microsoft.com/office/officeart/2005/8/layout/process4"/>
    <dgm:cxn modelId="{E1240593-8D92-48B1-A9A3-631C28A41A82}" type="presOf" srcId="{F5F76A6C-15C1-4FE2-822A-3E31F547AC1E}" destId="{C50014C0-E2C8-4B57-979F-1288564D04F2}" srcOrd="0" destOrd="0" presId="urn:microsoft.com/office/officeart/2005/8/layout/process4"/>
    <dgm:cxn modelId="{BE644394-7DB5-4D60-8FF7-AE342CEBF375}" srcId="{5C618C8F-7ADD-4318-AE97-F566621D6048}" destId="{1DC8050D-95E4-48C5-ABFF-2E8F902A7113}" srcOrd="0" destOrd="0" parTransId="{3A07DE6A-165F-4A4D-BB03-DC1B151D44DD}" sibTransId="{525FE789-195B-48E9-B567-CD70274280EA}"/>
    <dgm:cxn modelId="{0B6BE7A3-E870-4BA9-9BA2-652B09AB4277}" type="presOf" srcId="{5C618C8F-7ADD-4318-AE97-F566621D6048}" destId="{C110F5FA-6C0E-48E1-AF5F-E3522A7F0141}" srcOrd="0" destOrd="0" presId="urn:microsoft.com/office/officeart/2005/8/layout/process4"/>
    <dgm:cxn modelId="{9FD8A7CB-9F9E-4685-8C6C-23BF4C8EDB62}" type="presOf" srcId="{593B74D2-AC92-4D9D-81D3-6759191F006C}" destId="{FACCE7E8-3FCE-4EBF-8765-4386832F10EC}" srcOrd="1" destOrd="0" presId="urn:microsoft.com/office/officeart/2005/8/layout/process4"/>
    <dgm:cxn modelId="{FF351DED-DB6C-422D-A53F-1AFAFCA2EDCA}" type="presOf" srcId="{1DC8050D-95E4-48C5-ABFF-2E8F902A7113}" destId="{511C8F8D-E4B3-4909-9C25-5EA7871847B1}" srcOrd="0" destOrd="0" presId="urn:microsoft.com/office/officeart/2005/8/layout/process4"/>
    <dgm:cxn modelId="{1F1E52FA-4486-490D-BDCD-D4B471DD685F}" srcId="{F5F76A6C-15C1-4FE2-822A-3E31F547AC1E}" destId="{5C618C8F-7ADD-4318-AE97-F566621D6048}" srcOrd="0" destOrd="0" parTransId="{7C68993C-47EB-4ED8-AE7D-C3EA3347F1AE}" sibTransId="{5435AD25-8E5B-4FE2-AFA3-528862C02BB1}"/>
    <dgm:cxn modelId="{FBF04CFF-65BC-4462-9D0A-D1702360E882}" type="presParOf" srcId="{C50014C0-E2C8-4B57-979F-1288564D04F2}" destId="{E94856AC-9234-4D20-9582-13145D462499}" srcOrd="0" destOrd="0" presId="urn:microsoft.com/office/officeart/2005/8/layout/process4"/>
    <dgm:cxn modelId="{CCDBB2CB-98C7-45D0-B9D3-DAA945FF7838}" type="presParOf" srcId="{E94856AC-9234-4D20-9582-13145D462499}" destId="{11E86B26-13B4-473A-94D7-9CA0B801D305}" srcOrd="0" destOrd="0" presId="urn:microsoft.com/office/officeart/2005/8/layout/process4"/>
    <dgm:cxn modelId="{CE3C24A0-2268-46DF-8F98-32782F09079F}" type="presParOf" srcId="{E94856AC-9234-4D20-9582-13145D462499}" destId="{FACCE7E8-3FCE-4EBF-8765-4386832F10EC}" srcOrd="1" destOrd="0" presId="urn:microsoft.com/office/officeart/2005/8/layout/process4"/>
    <dgm:cxn modelId="{8FDDE91E-C3CB-4357-92DE-6B5591C9C258}" type="presParOf" srcId="{E94856AC-9234-4D20-9582-13145D462499}" destId="{F516C1BE-3ADB-4A1D-A643-A77C779B357D}" srcOrd="2" destOrd="0" presId="urn:microsoft.com/office/officeart/2005/8/layout/process4"/>
    <dgm:cxn modelId="{F075077A-5331-46C5-8424-14CA9075F431}" type="presParOf" srcId="{F516C1BE-3ADB-4A1D-A643-A77C779B357D}" destId="{D52E750D-CF50-4138-ADC5-EE108E5D476D}" srcOrd="0" destOrd="0" presId="urn:microsoft.com/office/officeart/2005/8/layout/process4"/>
    <dgm:cxn modelId="{C6C1C282-848A-4A76-A64B-E31D2D2FA0FD}" type="presParOf" srcId="{C50014C0-E2C8-4B57-979F-1288564D04F2}" destId="{DB531877-84D5-4ED6-92F3-8E8A14F929BC}" srcOrd="1" destOrd="0" presId="urn:microsoft.com/office/officeart/2005/8/layout/process4"/>
    <dgm:cxn modelId="{7C7B40E3-5F20-4398-88B8-463B4FE25A99}" type="presParOf" srcId="{C50014C0-E2C8-4B57-979F-1288564D04F2}" destId="{93615D6D-4E8A-4B8F-B4A1-4A0437AFA63A}" srcOrd="2" destOrd="0" presId="urn:microsoft.com/office/officeart/2005/8/layout/process4"/>
    <dgm:cxn modelId="{02748972-E04E-4A20-8C88-650A73791B47}" type="presParOf" srcId="{93615D6D-4E8A-4B8F-B4A1-4A0437AFA63A}" destId="{2DC7476A-2441-4A72-8357-9E2663B2AB00}" srcOrd="0" destOrd="0" presId="urn:microsoft.com/office/officeart/2005/8/layout/process4"/>
    <dgm:cxn modelId="{8E3F9CFE-05AC-4F68-9612-E0E3EA4A7F03}" type="presParOf" srcId="{93615D6D-4E8A-4B8F-B4A1-4A0437AFA63A}" destId="{B19C0CA3-FA1A-46CC-B3FE-ADB675397D70}" srcOrd="1" destOrd="0" presId="urn:microsoft.com/office/officeart/2005/8/layout/process4"/>
    <dgm:cxn modelId="{D820582B-7CED-4846-AEE2-C745E33D204D}" type="presParOf" srcId="{93615D6D-4E8A-4B8F-B4A1-4A0437AFA63A}" destId="{F3A3A436-807C-4892-9665-55B26D37ABBB}" srcOrd="2" destOrd="0" presId="urn:microsoft.com/office/officeart/2005/8/layout/process4"/>
    <dgm:cxn modelId="{CDABF15A-B31C-44BB-93F9-26CAC4A7AA90}" type="presParOf" srcId="{F3A3A436-807C-4892-9665-55B26D37ABBB}" destId="{9FC18F97-651F-4540-B595-EB6887653253}" srcOrd="0" destOrd="0" presId="urn:microsoft.com/office/officeart/2005/8/layout/process4"/>
    <dgm:cxn modelId="{82066388-5F7B-4719-8EEF-6BF88FD031F4}" type="presParOf" srcId="{C50014C0-E2C8-4B57-979F-1288564D04F2}" destId="{FCC85B69-A4C7-4BD4-ABDE-459CD44CF44B}" srcOrd="3" destOrd="0" presId="urn:microsoft.com/office/officeart/2005/8/layout/process4"/>
    <dgm:cxn modelId="{6DCCAC59-7F57-4425-8479-496178EB05B2}" type="presParOf" srcId="{C50014C0-E2C8-4B57-979F-1288564D04F2}" destId="{04AB134C-A6E7-4695-88C9-FA6D9034B779}" srcOrd="4" destOrd="0" presId="urn:microsoft.com/office/officeart/2005/8/layout/process4"/>
    <dgm:cxn modelId="{E062A45B-D15F-4C02-82E1-9CD38D2BB90E}" type="presParOf" srcId="{04AB134C-A6E7-4695-88C9-FA6D9034B779}" destId="{C110F5FA-6C0E-48E1-AF5F-E3522A7F0141}" srcOrd="0" destOrd="0" presId="urn:microsoft.com/office/officeart/2005/8/layout/process4"/>
    <dgm:cxn modelId="{77B3C3F6-1458-41E6-BB15-B946CAC07A47}" type="presParOf" srcId="{04AB134C-A6E7-4695-88C9-FA6D9034B779}" destId="{5423F420-B569-467D-B6C2-C124075DC432}" srcOrd="1" destOrd="0" presId="urn:microsoft.com/office/officeart/2005/8/layout/process4"/>
    <dgm:cxn modelId="{851ABAC3-62B3-4B57-B716-D6DDC70C16DC}" type="presParOf" srcId="{04AB134C-A6E7-4695-88C9-FA6D9034B779}" destId="{C5C9F56C-FAA0-47DD-8C83-7A6E9E9372A3}" srcOrd="2" destOrd="0" presId="urn:microsoft.com/office/officeart/2005/8/layout/process4"/>
    <dgm:cxn modelId="{762CE430-3757-4EDB-B131-2D7364D17BE1}" type="presParOf" srcId="{C5C9F56C-FAA0-47DD-8C83-7A6E9E9372A3}" destId="{511C8F8D-E4B3-4909-9C25-5EA7871847B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CCE7E8-3FCE-4EBF-8765-4386832F10EC}">
      <dsp:nvSpPr>
        <dsp:cNvPr id="0" name=""/>
        <dsp:cNvSpPr/>
      </dsp:nvSpPr>
      <dsp:spPr>
        <a:xfrm>
          <a:off x="0" y="2602927"/>
          <a:ext cx="6572956" cy="854338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b="1" kern="1200" dirty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Conatieve fase</a:t>
          </a:r>
        </a:p>
      </dsp:txBody>
      <dsp:txXfrm>
        <a:off x="0" y="2602927"/>
        <a:ext cx="6572956" cy="461343"/>
      </dsp:txXfrm>
    </dsp:sp>
    <dsp:sp modelId="{D52E750D-CF50-4138-ADC5-EE108E5D476D}">
      <dsp:nvSpPr>
        <dsp:cNvPr id="0" name=""/>
        <dsp:cNvSpPr/>
      </dsp:nvSpPr>
      <dsp:spPr>
        <a:xfrm>
          <a:off x="0" y="3047184"/>
          <a:ext cx="6572956" cy="392995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6350" cap="flat" cmpd="sng" algn="ctr">
          <a:noFill/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Omzetten</a:t>
          </a:r>
          <a:r>
            <a:rPr lang="nl-NL" sz="2800" b="1" kern="1200" dirty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 </a:t>
          </a:r>
          <a:r>
            <a:rPr lang="nl-NL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naar een actie</a:t>
          </a:r>
        </a:p>
      </dsp:txBody>
      <dsp:txXfrm>
        <a:off x="0" y="3047184"/>
        <a:ext cx="6572956" cy="392995"/>
      </dsp:txXfrm>
    </dsp:sp>
    <dsp:sp modelId="{B19C0CA3-FA1A-46CC-B3FE-ADB675397D70}">
      <dsp:nvSpPr>
        <dsp:cNvPr id="0" name=""/>
        <dsp:cNvSpPr/>
      </dsp:nvSpPr>
      <dsp:spPr>
        <a:xfrm rot="10800000">
          <a:off x="0" y="1301651"/>
          <a:ext cx="6572956" cy="1313973"/>
        </a:xfrm>
        <a:prstGeom prst="upArrowCallou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b="1" kern="1200" dirty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Affectieve fase</a:t>
          </a:r>
        </a:p>
      </dsp:txBody>
      <dsp:txXfrm rot="-10800000">
        <a:off x="0" y="1463178"/>
        <a:ext cx="6572956" cy="299677"/>
      </dsp:txXfrm>
    </dsp:sp>
    <dsp:sp modelId="{9FC18F97-651F-4540-B595-EB6887653253}">
      <dsp:nvSpPr>
        <dsp:cNvPr id="0" name=""/>
        <dsp:cNvSpPr/>
      </dsp:nvSpPr>
      <dsp:spPr>
        <a:xfrm>
          <a:off x="0" y="1762974"/>
          <a:ext cx="6572956" cy="392878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Overdragen van positief gevoel</a:t>
          </a:r>
        </a:p>
      </dsp:txBody>
      <dsp:txXfrm>
        <a:off x="0" y="1762974"/>
        <a:ext cx="6572956" cy="392878"/>
      </dsp:txXfrm>
    </dsp:sp>
    <dsp:sp modelId="{5423F420-B569-467D-B6C2-C124075DC432}">
      <dsp:nvSpPr>
        <dsp:cNvPr id="0" name=""/>
        <dsp:cNvSpPr/>
      </dsp:nvSpPr>
      <dsp:spPr>
        <a:xfrm rot="10800000">
          <a:off x="0" y="6"/>
          <a:ext cx="6572956" cy="1313973"/>
        </a:xfrm>
        <a:prstGeom prst="upArrowCallou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b="1" kern="1200" dirty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Cognitieve fase</a:t>
          </a:r>
        </a:p>
      </dsp:txBody>
      <dsp:txXfrm rot="-10800000">
        <a:off x="0" y="161533"/>
        <a:ext cx="6572956" cy="299677"/>
      </dsp:txXfrm>
    </dsp:sp>
    <dsp:sp modelId="{511C8F8D-E4B3-4909-9C25-5EA7871847B1}">
      <dsp:nvSpPr>
        <dsp:cNvPr id="0" name=""/>
        <dsp:cNvSpPr/>
      </dsp:nvSpPr>
      <dsp:spPr>
        <a:xfrm>
          <a:off x="0" y="461815"/>
          <a:ext cx="6572956" cy="392878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Overdragen van kennis</a:t>
          </a:r>
        </a:p>
      </dsp:txBody>
      <dsp:txXfrm>
        <a:off x="0" y="461815"/>
        <a:ext cx="6572956" cy="392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27-9-2021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B15BD-C251-4361-9924-1908F6DB658F}" type="datetimeFigureOut">
              <a:rPr lang="nl-NL" smtClean="0"/>
              <a:t>27-9-2021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D9CD5-9F55-41D3-AAEF-D83B101467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64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27-9-2021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983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27-9-2021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0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27-9-2021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7036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7779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2282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5B10-D0A1-47E5-A700-FC890DDA1B17}" type="datetimeFigureOut">
              <a:rPr lang="nl-NL" smtClean="0"/>
              <a:t>27-9-2021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638F-8D98-4F63-8D5B-D74FF1739883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42531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27-9-2021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3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B8A1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Marketing en communicatie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rgbClr val="B8A1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IBS Thema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Projectmanagement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Financiën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Marketing en communicatie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verborgen impact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Samenwerken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4" y="1729015"/>
            <a:ext cx="4180595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/>
              <a:t> Communicatieproces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/>
              <a:t> Ruis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/>
              <a:t> Communicatiemodellen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/>
              <a:t> AIDA model</a:t>
            </a: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225326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4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rgbClr val="000644"/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IBS Toetsing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Kennistoets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Plan van aanpak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Presentatie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79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BD196-C616-4F0E-801C-D81F1ABC4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AIDA-model</a:t>
            </a:r>
            <a:endParaRPr lang="nl-N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4E3FA3-B86B-4403-8E06-BF86C67745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3" t="7164" r="5656" b="6478"/>
          <a:stretch/>
        </p:blipFill>
        <p:spPr bwMode="auto">
          <a:xfrm>
            <a:off x="7978304" y="1120943"/>
            <a:ext cx="2557678" cy="213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EF84D90-D241-4190-BDF4-5D724581B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8602" y="1120943"/>
            <a:ext cx="3351884" cy="480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154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8B1978-4E5D-4F46-A4FB-DB02698A1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 anchor="t">
            <a:normAutofit/>
          </a:bodyPr>
          <a:lstStyle/>
          <a:p>
            <a:r>
              <a:rPr lang="nl-NL" dirty="0"/>
              <a:t>Opdracht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8143420-DB54-4D6E-B639-252390DA97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>
            <a:normAutofit fontScale="62500" lnSpcReduction="200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nl-NL" b="1" dirty="0">
                <a:effectLst/>
              </a:rPr>
              <a:t>Hoe: </a:t>
            </a:r>
            <a:r>
              <a:rPr lang="nl-NL" dirty="0"/>
              <a:t>Individueel (IBS groep)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nl-NL" b="1" dirty="0">
                <a:effectLst/>
              </a:rPr>
              <a:t>Hulp</a:t>
            </a:r>
            <a:r>
              <a:rPr lang="nl-NL" dirty="0">
                <a:effectLst/>
              </a:rPr>
              <a:t>: </a:t>
            </a:r>
            <a:r>
              <a:rPr lang="nl-NL" dirty="0"/>
              <a:t>De les over AIDA en je eigen creativiteit</a:t>
            </a:r>
            <a:endParaRPr lang="nl-NL" dirty="0">
              <a:effectLst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nl-NL" b="1" dirty="0">
                <a:effectLst/>
              </a:rPr>
              <a:t>Uitkomst: </a:t>
            </a:r>
            <a:r>
              <a:rPr lang="nl-NL" dirty="0"/>
              <a:t>Per persoon in het IBS groepje een manier om het AIDA model toe te passen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nl-NL" b="1" dirty="0">
                <a:effectLst/>
              </a:rPr>
              <a:t>Tijd:</a:t>
            </a:r>
            <a:r>
              <a:rPr lang="nl-NL" dirty="0">
                <a:effectLst/>
              </a:rPr>
              <a:t> </a:t>
            </a:r>
            <a:r>
              <a:rPr lang="nl-NL" dirty="0"/>
              <a:t>10 minuten</a:t>
            </a:r>
            <a:endParaRPr lang="nl-NL" dirty="0">
              <a:effectLst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nl-NL" b="1" dirty="0">
                <a:effectLst/>
              </a:rPr>
              <a:t>Klaar: </a:t>
            </a:r>
            <a:r>
              <a:rPr lang="nl-NL" dirty="0"/>
              <a:t>Beantwoord de volgende vragen:</a:t>
            </a:r>
          </a:p>
          <a:p>
            <a:pPr>
              <a:spcAft>
                <a:spcPts val="800"/>
              </a:spcAft>
              <a:buFontTx/>
              <a:buChar char="-"/>
            </a:pPr>
            <a:r>
              <a:rPr lang="nl-NL" dirty="0"/>
              <a:t>Waar in je communicatiemodel kan er ruis ontstaan? </a:t>
            </a:r>
          </a:p>
          <a:p>
            <a:pPr>
              <a:spcAft>
                <a:spcPts val="800"/>
              </a:spcAft>
              <a:buFontTx/>
              <a:buChar char="-"/>
            </a:pPr>
            <a:r>
              <a:rPr lang="nl-NL" dirty="0"/>
              <a:t>Wat kan je bij voorbaat doen om deze ruis te voorkomen?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nl-NL" b="1" dirty="0">
                <a:effectLst/>
              </a:rPr>
              <a:t>Wat: </a:t>
            </a:r>
            <a:r>
              <a:rPr lang="nl-NL" dirty="0"/>
              <a:t>Bedenk hoe je het AIDA model kan toepassen op het verhalen café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nl-NL" i="1" dirty="0">
                <a:effectLst/>
              </a:rPr>
              <a:t>Zender - ontvanger</a:t>
            </a:r>
          </a:p>
        </p:txBody>
      </p:sp>
      <p:sp>
        <p:nvSpPr>
          <p:cNvPr id="71" name="Text Placeholder 4">
            <a:extLst>
              <a:ext uri="{FF2B5EF4-FFF2-40B4-BE49-F238E27FC236}">
                <a16:creationId xmlns:a16="http://schemas.microsoft.com/office/drawing/2014/main" id="{47398F53-0CCA-4829-98AF-A474D66C47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 descr="AIDA Model (AIDA Formule) | Voorbeeld en Uitleg">
            <a:extLst>
              <a:ext uri="{FF2B5EF4-FFF2-40B4-BE49-F238E27FC236}">
                <a16:creationId xmlns:a16="http://schemas.microsoft.com/office/drawing/2014/main" id="{D4A020CA-89E8-4326-A43A-591C94763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25" y="1780760"/>
            <a:ext cx="5868253" cy="281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64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8B1978-4E5D-4F46-A4FB-DB02698A1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 anchor="t">
            <a:normAutofit/>
          </a:bodyPr>
          <a:lstStyle/>
          <a:p>
            <a:r>
              <a:rPr lang="nl-NL" dirty="0"/>
              <a:t>Opdracht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8143420-DB54-4D6E-B639-252390DA97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>
            <a:normAutofit fontScale="62500" lnSpcReduction="200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nl-NL" b="1" dirty="0">
                <a:effectLst/>
              </a:rPr>
              <a:t>Hoe: </a:t>
            </a:r>
            <a:r>
              <a:rPr lang="nl-NL" dirty="0"/>
              <a:t>IBS groep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nl-NL" b="1" dirty="0">
                <a:effectLst/>
              </a:rPr>
              <a:t>Hulp</a:t>
            </a:r>
            <a:r>
              <a:rPr lang="nl-NL" dirty="0">
                <a:effectLst/>
              </a:rPr>
              <a:t>: </a:t>
            </a:r>
            <a:r>
              <a:rPr lang="nl-NL" dirty="0"/>
              <a:t>De vorige opdracht (Toepassen van AIDA-model)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nl-NL" b="1" dirty="0">
                <a:effectLst/>
              </a:rPr>
              <a:t>Uitkomst: </a:t>
            </a:r>
            <a:r>
              <a:rPr lang="nl-NL" dirty="0">
                <a:effectLst/>
              </a:rPr>
              <a:t>Twee manieren die het meest geschikt zijn om te communiceren met jullie gasten (ontvangers)</a:t>
            </a:r>
            <a:endParaRPr lang="nl-NL" dirty="0"/>
          </a:p>
          <a:p>
            <a:pPr marL="0" indent="0">
              <a:spcAft>
                <a:spcPts val="800"/>
              </a:spcAft>
              <a:buNone/>
            </a:pPr>
            <a:r>
              <a:rPr lang="nl-NL" b="1" dirty="0">
                <a:effectLst/>
              </a:rPr>
              <a:t>Tijd:</a:t>
            </a:r>
            <a:r>
              <a:rPr lang="nl-NL" dirty="0">
                <a:effectLst/>
              </a:rPr>
              <a:t> </a:t>
            </a:r>
            <a:r>
              <a:rPr lang="nl-NL" dirty="0"/>
              <a:t>10 minuten</a:t>
            </a:r>
            <a:endParaRPr lang="nl-NL" dirty="0">
              <a:effectLst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nl-NL" b="1" dirty="0">
                <a:effectLst/>
              </a:rPr>
              <a:t>Klaar: </a:t>
            </a:r>
            <a:r>
              <a:rPr lang="nl-NL" dirty="0"/>
              <a:t>IBS, verantwoording, etc. etc.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nl-NL" b="1" dirty="0">
                <a:effectLst/>
              </a:rPr>
              <a:t>Wat: </a:t>
            </a:r>
            <a:r>
              <a:rPr lang="nl-NL" dirty="0"/>
              <a:t>Bepaal met elkaar welke twee manier het meest geschikt zijn om te communiceren met jullie gasten. Beantwoord met elkaar de volgende vragen nog een keer: </a:t>
            </a:r>
          </a:p>
          <a:p>
            <a:pPr>
              <a:spcAft>
                <a:spcPts val="800"/>
              </a:spcAft>
              <a:buFontTx/>
              <a:buChar char="-"/>
            </a:pPr>
            <a:r>
              <a:rPr lang="nl-NL" dirty="0"/>
              <a:t>Waar in je communicatiemodel kan er ruis ontstaan? </a:t>
            </a:r>
          </a:p>
          <a:p>
            <a:pPr>
              <a:spcAft>
                <a:spcPts val="800"/>
              </a:spcAft>
              <a:buFontTx/>
              <a:buChar char="-"/>
            </a:pPr>
            <a:r>
              <a:rPr lang="nl-NL" dirty="0"/>
              <a:t>Wat kan je bij voorbaat doen om deze ruis te voorkomen?</a:t>
            </a:r>
          </a:p>
          <a:p>
            <a:pPr marL="0" indent="0">
              <a:spcAft>
                <a:spcPts val="800"/>
              </a:spcAft>
              <a:buNone/>
            </a:pPr>
            <a:endParaRPr lang="nl-NL" dirty="0"/>
          </a:p>
        </p:txBody>
      </p:sp>
      <p:sp>
        <p:nvSpPr>
          <p:cNvPr id="71" name="Text Placeholder 4">
            <a:extLst>
              <a:ext uri="{FF2B5EF4-FFF2-40B4-BE49-F238E27FC236}">
                <a16:creationId xmlns:a16="http://schemas.microsoft.com/office/drawing/2014/main" id="{47398F53-0CCA-4829-98AF-A474D66C47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CCB2015-9926-40FE-A19A-9CEB2EB1F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377" y="1457266"/>
            <a:ext cx="5881456" cy="330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75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BD196-C616-4F0E-801C-D81F1ABC4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Communicatie</a:t>
            </a:r>
            <a:endParaRPr lang="nl-NL" dirty="0"/>
          </a:p>
        </p:txBody>
      </p:sp>
      <p:pic>
        <p:nvPicPr>
          <p:cNvPr id="6" name="Picture 2" descr="http://media02.hongkiat.com/effective-communications-designers/communication-pattern.jpg">
            <a:extLst>
              <a:ext uri="{FF2B5EF4-FFF2-40B4-BE49-F238E27FC236}">
                <a16:creationId xmlns:a16="http://schemas.microsoft.com/office/drawing/2014/main" id="{1866F37A-6277-4E2E-837D-36AD19BEA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659" y="1312921"/>
            <a:ext cx="6983757" cy="423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48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BD196-C616-4F0E-801C-D81F1ABC4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Planning</a:t>
            </a:r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01BB1F1-8190-493A-A972-BAF11AE2629B}"/>
              </a:ext>
            </a:extLst>
          </p:cNvPr>
          <p:cNvSpPr txBox="1"/>
          <p:nvPr/>
        </p:nvSpPr>
        <p:spPr>
          <a:xfrm>
            <a:off x="2286759" y="1809789"/>
            <a:ext cx="56576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>
                <a:latin typeface="Agency FB" panose="020B0503020202020204" pitchFamily="34" charset="0"/>
              </a:rPr>
              <a:t>Communicatieproces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3200" dirty="0"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>
                <a:latin typeface="Agency FB" panose="020B0503020202020204" pitchFamily="34" charset="0"/>
              </a:rPr>
              <a:t>Communicatiemodellen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3200" dirty="0">
                <a:latin typeface="Agency FB" panose="020B0503020202020204" pitchFamily="34" charset="0"/>
              </a:rPr>
              <a:t>AIDA</a:t>
            </a:r>
          </a:p>
          <a:p>
            <a:endParaRPr lang="nl-NL" sz="32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833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BD196-C616-4F0E-801C-D81F1ABC4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Communicatieproces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57DAA9D-D346-4017-8D09-F13B45BDD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239" y="2040975"/>
            <a:ext cx="1466850" cy="130492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0F03464-A557-4F1C-89D3-56B2475D64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385"/>
          <a:stretch/>
        </p:blipFill>
        <p:spPr>
          <a:xfrm>
            <a:off x="3307476" y="3245840"/>
            <a:ext cx="6167590" cy="216558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8D8DBAD-F14C-48AA-B75A-8D2E0862B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2783" y="2039269"/>
            <a:ext cx="141922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7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Geen fotobeschrijving beschikbaar.">
            <a:extLst>
              <a:ext uri="{FF2B5EF4-FFF2-40B4-BE49-F238E27FC236}">
                <a16:creationId xmlns:a16="http://schemas.microsoft.com/office/drawing/2014/main" id="{0599584B-11D0-43F2-A17D-88CE5A835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522" y="1149342"/>
            <a:ext cx="5737476" cy="573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70BD196-C616-4F0E-801C-D81F1ABC4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Ruis</a:t>
            </a:r>
            <a:endParaRPr lang="nl-N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A2720C-C453-4BFF-A5C3-1F7DF2EF4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283" y="513428"/>
            <a:ext cx="1380398" cy="93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Kan een afbeelding zijn van de tekst 'B'">
            <a:extLst>
              <a:ext uri="{FF2B5EF4-FFF2-40B4-BE49-F238E27FC236}">
                <a16:creationId xmlns:a16="http://schemas.microsoft.com/office/drawing/2014/main" id="{3D78751B-88C7-4A3A-8F1D-96E2459EE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321" y="1446577"/>
            <a:ext cx="2279488" cy="227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397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BD196-C616-4F0E-801C-D81F1ABC4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Ruis</a:t>
            </a:r>
            <a:endParaRPr lang="nl-N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A2720C-C453-4BFF-A5C3-1F7DF2EF4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283" y="513428"/>
            <a:ext cx="1380398" cy="93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015F2201-5D82-4567-943C-2414954612F6}"/>
              </a:ext>
            </a:extLst>
          </p:cNvPr>
          <p:cNvGraphicFramePr>
            <a:graphicFrameLocks noGrp="1"/>
          </p:cNvGraphicFramePr>
          <p:nvPr/>
        </p:nvGraphicFramePr>
        <p:xfrm>
          <a:off x="2842028" y="2610432"/>
          <a:ext cx="6507943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30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7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945">
                <a:tc>
                  <a:txBody>
                    <a:bodyPr/>
                    <a:lstStyle/>
                    <a:p>
                      <a:pPr algn="r"/>
                      <a:r>
                        <a:rPr lang="nl-NL" sz="2400" dirty="0">
                          <a:latin typeface="Agency FB" panose="020B0503020202020204" pitchFamily="34" charset="0"/>
                        </a:rPr>
                        <a:t>Boodschap niet </a:t>
                      </a:r>
                      <a:r>
                        <a:rPr lang="nl-NL" sz="2400" baseline="0" dirty="0">
                          <a:latin typeface="Agency FB" panose="020B0503020202020204" pitchFamily="34" charset="0"/>
                        </a:rPr>
                        <a:t>gezien? &gt;</a:t>
                      </a:r>
                      <a:endParaRPr lang="nl-NL" sz="240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latin typeface="Agency FB" panose="020B0503020202020204" pitchFamily="34" charset="0"/>
                        </a:rPr>
                        <a:t>Selectieve blootstelling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250">
                <a:tc>
                  <a:txBody>
                    <a:bodyPr/>
                    <a:lstStyle/>
                    <a:p>
                      <a:pPr algn="r"/>
                      <a:r>
                        <a:rPr lang="nl-NL" sz="2400" dirty="0">
                          <a:latin typeface="Agency FB" panose="020B0503020202020204" pitchFamily="34" charset="0"/>
                        </a:rPr>
                        <a:t>Boodschap krijgt geen aandacht? 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latin typeface="Agency FB" panose="020B0503020202020204" pitchFamily="34" charset="0"/>
                        </a:rPr>
                        <a:t>Selectieve aandacht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250">
                <a:tc>
                  <a:txBody>
                    <a:bodyPr/>
                    <a:lstStyle/>
                    <a:p>
                      <a:pPr algn="r"/>
                      <a:r>
                        <a:rPr lang="nl-NL" sz="2400" dirty="0">
                          <a:latin typeface="Agency FB" panose="020B0503020202020204" pitchFamily="34" charset="0"/>
                        </a:rPr>
                        <a:t>Boodschap niet begrepen? 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latin typeface="Agency FB" panose="020B0503020202020204" pitchFamily="34" charset="0"/>
                        </a:rPr>
                        <a:t>Selectieve verwerking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250">
                <a:tc>
                  <a:txBody>
                    <a:bodyPr/>
                    <a:lstStyle/>
                    <a:p>
                      <a:pPr algn="r"/>
                      <a:r>
                        <a:rPr lang="nl-NL" sz="2400" dirty="0">
                          <a:latin typeface="Agency FB" panose="020B0503020202020204" pitchFamily="34" charset="0"/>
                        </a:rPr>
                        <a:t>Boodschap niet herinnerd? 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latin typeface="Agency FB" panose="020B0503020202020204" pitchFamily="34" charset="0"/>
                        </a:rPr>
                        <a:t>Selectieve herinnering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9652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BD196-C616-4F0E-801C-D81F1ABC4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Communicatiemodellen</a:t>
            </a:r>
            <a:endParaRPr lang="nl-NL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1A21677-FA65-4063-AB93-B27F89C002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6803618"/>
              </p:ext>
            </p:extLst>
          </p:nvPr>
        </p:nvGraphicFramePr>
        <p:xfrm>
          <a:off x="2565919" y="2149820"/>
          <a:ext cx="6572956" cy="3457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2474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BD196-C616-4F0E-801C-D81F1ABC4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Communicatiemodellen</a:t>
            </a:r>
            <a:endParaRPr lang="nl-NL" dirty="0"/>
          </a:p>
        </p:txBody>
      </p:sp>
      <p:pic>
        <p:nvPicPr>
          <p:cNvPr id="2050" name="Picture 2" descr="Halloween Kills (2020) Teaser Poster by amazing-zuckonit on DeviantArt">
            <a:extLst>
              <a:ext uri="{FF2B5EF4-FFF2-40B4-BE49-F238E27FC236}">
                <a16:creationId xmlns:a16="http://schemas.microsoft.com/office/drawing/2014/main" id="{33CBA8D1-85BC-4567-8920-51CE3EF16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498" y="1435049"/>
            <a:ext cx="3653003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821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BD196-C616-4F0E-801C-D81F1ABC4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AIDA-model</a:t>
            </a:r>
            <a:endParaRPr lang="nl-NL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E4B4644-2009-40C2-8688-63C88FA53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294" y="1690688"/>
            <a:ext cx="4649412" cy="3977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64512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3" ma:contentTypeDescription="Een nieuw document maken." ma:contentTypeScope="" ma:versionID="bd0271150be9f8e9bec974e355b2f8a7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59377b08247893b8b844217c25199b5d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51B22B1-CC1A-42B1-82DE-012BF310B6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0517EB-918A-4F91-B474-4547F2D83E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7DE6F1-65E5-4742-993C-166C160C650C}">
  <ds:schemaRefs>
    <ds:schemaRef ds:uri="http://schemas.microsoft.com/office/2006/documentManagement/types"/>
    <ds:schemaRef ds:uri="http://schemas.openxmlformats.org/package/2006/metadata/core-properties"/>
    <ds:schemaRef ds:uri="2c4f0c93-2979-4f27-aab2-70de95932352"/>
    <ds:schemaRef ds:uri="c6f82ce1-f6df-49a5-8b49-cf8409a27aa4"/>
    <ds:schemaRef ds:uri="http://schemas.microsoft.com/office/2006/metadata/properties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298</Words>
  <Application>Microsoft Office PowerPoint</Application>
  <PresentationFormat>Breedbeeld</PresentationFormat>
  <Paragraphs>72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8" baseType="lpstr">
      <vt:lpstr>Agency FB</vt:lpstr>
      <vt:lpstr>Arial</vt:lpstr>
      <vt:lpstr>Calibri</vt:lpstr>
      <vt:lpstr>Calibri Light</vt:lpstr>
      <vt:lpstr>Wingdings</vt:lpstr>
      <vt:lpstr>Kantoorthema</vt:lpstr>
      <vt:lpstr>PowerPoint-presentatie</vt:lpstr>
      <vt:lpstr>Communicatie</vt:lpstr>
      <vt:lpstr>Planning</vt:lpstr>
      <vt:lpstr>Communicatieproces</vt:lpstr>
      <vt:lpstr>Ruis</vt:lpstr>
      <vt:lpstr>Ruis</vt:lpstr>
      <vt:lpstr>Communicatiemodellen</vt:lpstr>
      <vt:lpstr>Communicatiemodellen</vt:lpstr>
      <vt:lpstr>AIDA-model</vt:lpstr>
      <vt:lpstr>AIDA-model</vt:lpstr>
      <vt:lpstr>Opdracht</vt:lpstr>
      <vt:lpstr>Opdracht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Gerjan de Ruiter</cp:lastModifiedBy>
  <cp:revision>13</cp:revision>
  <dcterms:created xsi:type="dcterms:W3CDTF">2020-08-25T13:15:30Z</dcterms:created>
  <dcterms:modified xsi:type="dcterms:W3CDTF">2021-09-27T07:35:13Z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_ExtendedDescription">
    <vt:lpwstr/>
  </property>
  <property fmtid="{D5CDD505-2E9C-101B-9397-08002B2CF9AE}" pid="4" name="TriggerFlowInfo">
    <vt:lpwstr/>
  </property>
</Properties>
</file>